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7" r:id="rId2"/>
  </p:sldMasterIdLst>
  <p:sldIdLst>
    <p:sldId id="396" r:id="rId3"/>
    <p:sldId id="269" r:id="rId4"/>
    <p:sldId id="270" r:id="rId5"/>
    <p:sldId id="271" r:id="rId6"/>
    <p:sldId id="303" r:id="rId7"/>
    <p:sldId id="304" r:id="rId8"/>
    <p:sldId id="305" r:id="rId9"/>
    <p:sldId id="306" r:id="rId10"/>
    <p:sldId id="272" r:id="rId11"/>
    <p:sldId id="307" r:id="rId12"/>
    <p:sldId id="308" r:id="rId13"/>
    <p:sldId id="289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63"/>
    <p:restoredTop sz="94711"/>
  </p:normalViewPr>
  <p:slideViewPr>
    <p:cSldViewPr snapToGrid="0" snapToObjects="1">
      <p:cViewPr varScale="1">
        <p:scale>
          <a:sx n="76" d="100"/>
          <a:sy n="76" d="100"/>
        </p:scale>
        <p:origin x="179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s://twitter.com/EngineeringSpa" TargetMode="External"/><Relationship Id="rId18" Type="http://schemas.openxmlformats.org/officeDocument/2006/relationships/hyperlink" Target="https://www.linkedin.com/company/engineering-group/" TargetMode="External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hyperlink" Target="http://www.eng.it/" TargetMode="External"/><Relationship Id="rId17" Type="http://schemas.openxmlformats.org/officeDocument/2006/relationships/image" Target="../media/image5.svg"/><Relationship Id="rId2" Type="http://schemas.openxmlformats.org/officeDocument/2006/relationships/image" Target="../media/image6.png"/><Relationship Id="rId16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hyperlink" Target="https://www.instagram.com/lifeatengineering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hyperlink" Target="https://it-it.facebook.com/gruppo.engineering/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igura a mano libera 15">
            <a:extLst>
              <a:ext uri="{FF2B5EF4-FFF2-40B4-BE49-F238E27FC236}">
                <a16:creationId xmlns:a16="http://schemas.microsoft.com/office/drawing/2014/main" id="{96D51A1F-D87C-CE4E-A101-D2F54F2F1009}"/>
              </a:ext>
            </a:extLst>
          </p:cNvPr>
          <p:cNvSpPr/>
          <p:nvPr userDrawn="1"/>
        </p:nvSpPr>
        <p:spPr>
          <a:xfrm>
            <a:off x="-1" y="0"/>
            <a:ext cx="6654230" cy="6858000"/>
          </a:xfrm>
          <a:custGeom>
            <a:avLst/>
            <a:gdLst>
              <a:gd name="connsiteX0" fmla="*/ 0 w 8872306"/>
              <a:gd name="connsiteY0" fmla="*/ 0 h 6858000"/>
              <a:gd name="connsiteX1" fmla="*/ 8872306 w 8872306"/>
              <a:gd name="connsiteY1" fmla="*/ 0 h 6858000"/>
              <a:gd name="connsiteX2" fmla="*/ 3495779 w 8872306"/>
              <a:gd name="connsiteY2" fmla="*/ 6858000 h 6858000"/>
              <a:gd name="connsiteX3" fmla="*/ 0 w 887230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72306" h="6858000">
                <a:moveTo>
                  <a:pt x="0" y="0"/>
                </a:moveTo>
                <a:lnTo>
                  <a:pt x="8872306" y="0"/>
                </a:lnTo>
                <a:lnTo>
                  <a:pt x="34957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t-IT" sz="1013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6D6D628-271E-6947-B6C7-DCCD1C38B7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30" y="944167"/>
            <a:ext cx="4208829" cy="1648095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en-US" err="1"/>
              <a:t>Titolo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presentazione</a:t>
            </a:r>
            <a:br>
              <a:rPr lang="en-US"/>
            </a:br>
            <a:r>
              <a:rPr lang="en-US"/>
              <a:t>Segoe UI 32pt</a:t>
            </a:r>
            <a:br>
              <a:rPr lang="en-US"/>
            </a:br>
            <a:r>
              <a:rPr lang="en-US"/>
              <a:t>max </a:t>
            </a:r>
            <a:r>
              <a:rPr lang="en-US" err="1"/>
              <a:t>tre</a:t>
            </a:r>
            <a:r>
              <a:rPr lang="en-US"/>
              <a:t> </a:t>
            </a:r>
            <a:r>
              <a:rPr lang="en-US" err="1"/>
              <a:t>righe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A4F422-9705-8546-889B-A7924D8B12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30" y="2627122"/>
            <a:ext cx="3640599" cy="12490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350" b="0" i="0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843" indent="0" algn="ctr">
              <a:buNone/>
              <a:defRPr sz="1500"/>
            </a:lvl2pPr>
            <a:lvl3pPr marL="685686" indent="0" algn="ctr">
              <a:buNone/>
              <a:defRPr sz="1350"/>
            </a:lvl3pPr>
            <a:lvl4pPr marL="1028528" indent="0" algn="ctr">
              <a:buNone/>
              <a:defRPr sz="1200"/>
            </a:lvl4pPr>
            <a:lvl5pPr marL="1371371" indent="0" algn="ctr">
              <a:buNone/>
              <a:defRPr sz="1200"/>
            </a:lvl5pPr>
            <a:lvl6pPr marL="1714214" indent="0" algn="ctr">
              <a:buNone/>
              <a:defRPr sz="1200"/>
            </a:lvl6pPr>
            <a:lvl7pPr marL="2057057" indent="0" algn="ctr">
              <a:buNone/>
              <a:defRPr sz="1200"/>
            </a:lvl7pPr>
            <a:lvl8pPr marL="2399900" indent="0" algn="ctr">
              <a:buNone/>
              <a:defRPr sz="1200"/>
            </a:lvl8pPr>
            <a:lvl9pPr marL="2742743" indent="0" algn="ctr">
              <a:buNone/>
              <a:defRPr sz="1200"/>
            </a:lvl9pPr>
          </a:lstStyle>
          <a:p>
            <a:r>
              <a:rPr lang="en-US" err="1"/>
              <a:t>Sottotitolo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presentazione</a:t>
            </a:r>
            <a:br>
              <a:rPr lang="en-US"/>
            </a:br>
            <a:r>
              <a:rPr lang="en-US"/>
              <a:t>Segoe UI 18pt max </a:t>
            </a:r>
            <a:br>
              <a:rPr lang="en-US"/>
            </a:br>
            <a:r>
              <a:rPr lang="en-US" err="1"/>
              <a:t>tre</a:t>
            </a:r>
            <a:r>
              <a:rPr lang="en-US"/>
              <a:t> </a:t>
            </a:r>
            <a:r>
              <a:rPr lang="en-US" err="1"/>
              <a:t>righe</a:t>
            </a:r>
            <a:endParaRPr lang="it-IT"/>
          </a:p>
        </p:txBody>
      </p:sp>
      <p:sp>
        <p:nvSpPr>
          <p:cNvPr id="30" name="Triangolo rettangolo 29">
            <a:extLst>
              <a:ext uri="{FF2B5EF4-FFF2-40B4-BE49-F238E27FC236}">
                <a16:creationId xmlns:a16="http://schemas.microsoft.com/office/drawing/2014/main" id="{AA8C8E8E-9764-8F44-B6AF-D86BBB1E74C3}"/>
              </a:ext>
            </a:extLst>
          </p:cNvPr>
          <p:cNvSpPr/>
          <p:nvPr userDrawn="1"/>
        </p:nvSpPr>
        <p:spPr>
          <a:xfrm flipH="1">
            <a:off x="7710729" y="4416552"/>
            <a:ext cx="1435854" cy="24414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C9D372B-3279-A144-B086-F281C7C5118C}"/>
              </a:ext>
            </a:extLst>
          </p:cNvPr>
          <p:cNvSpPr/>
          <p:nvPr userDrawn="1"/>
        </p:nvSpPr>
        <p:spPr>
          <a:xfrm>
            <a:off x="1" y="234002"/>
            <a:ext cx="188999" cy="25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 spc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C6E0E52-950D-824E-BBDB-0BE72099E0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067" y="3876675"/>
            <a:ext cx="3640931" cy="389064"/>
          </a:xfrm>
        </p:spPr>
        <p:txBody>
          <a:bodyPr/>
          <a:lstStyle>
            <a:lvl1pPr>
              <a:defRPr sz="105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 lvl="0"/>
            <a:r>
              <a:rPr lang="it-IT"/>
              <a:t>Data presentazione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90B89345-4496-A243-8A88-C268321B51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6500" y="234000"/>
            <a:ext cx="26352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>
              <a:buFont typeface="Arial" panose="020B0604020202020204" pitchFamily="34" charset="0"/>
            </a:pPr>
            <a:r>
              <a:rPr lang="it-IT"/>
              <a:t>Livello / Sottolivello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F7B8992B-C5AF-399C-DD75-F22EA656D1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799" y="6366807"/>
            <a:ext cx="567148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57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2336" y="1322785"/>
            <a:ext cx="8098980" cy="4591050"/>
          </a:xfrm>
          <a:prstGeom prst="rect">
            <a:avLst/>
          </a:prstGeom>
        </p:spPr>
        <p:txBody>
          <a:bodyPr bIns="251999" anchor="ctr">
            <a:normAutofit/>
          </a:bodyPr>
          <a:lstStyle>
            <a:lvl1pPr marL="0" indent="0">
              <a:lnSpc>
                <a:spcPct val="140000"/>
              </a:lnSpc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Layout 1 </a:t>
            </a:r>
            <a:r>
              <a:rPr lang="en-US" err="1"/>
              <a:t>colonna</a:t>
            </a:r>
            <a:r>
              <a:rPr lang="en-US"/>
              <a:t> testo in </a:t>
            </a:r>
            <a:r>
              <a:rPr lang="en-US" err="1"/>
              <a:t>evidenza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BEDB3E-24D4-8C45-A956-4DD1D72E8D0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Engineering Presentation Template 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8EABAD1-E8E5-F94A-AA24-6D3B7390A5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BD0B50B-5E86-DD4C-85A4-6C4377608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4F7361D9-0ACB-A947-ABAC-C439D54690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</p:spTree>
    <p:extLst>
      <p:ext uri="{BB962C8B-B14F-4D97-AF65-F5344CB8AC3E}">
        <p14:creationId xmlns:p14="http://schemas.microsoft.com/office/powerpoint/2010/main" val="1369231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2336" y="1322785"/>
            <a:ext cx="8099328" cy="4591050"/>
          </a:xfrm>
          <a:prstGeom prst="rect">
            <a:avLst/>
          </a:prstGeom>
        </p:spPr>
        <p:txBody>
          <a:bodyPr vert="horz" lIns="0" tIns="0" rIns="0" bIns="0" numCol="1" spcCol="360000" rtlCol="0">
            <a:noAutofit/>
          </a:bodyPr>
          <a:lstStyle>
            <a:lvl1pPr>
              <a:defRPr lang="en-US"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Layout 1 </a:t>
            </a:r>
            <a:r>
              <a:rPr lang="en-US" err="1"/>
              <a:t>colonna</a:t>
            </a:r>
            <a:endParaRPr lang="en-US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625B7B1-F6FF-2F4F-966D-A79343301EE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Engineering Presentation Template 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3E53647-A875-CB4B-9E78-8E201F39880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49E1C007-75C9-C743-B566-22E0B3EB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79CA8BA1-027D-D84F-9A21-77A0F9A5B2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</p:spTree>
    <p:extLst>
      <p:ext uri="{BB962C8B-B14F-4D97-AF65-F5344CB8AC3E}">
        <p14:creationId xmlns:p14="http://schemas.microsoft.com/office/powerpoint/2010/main" val="274298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2336" y="1322785"/>
            <a:ext cx="8099328" cy="4591050"/>
          </a:xfrm>
          <a:prstGeom prst="rect">
            <a:avLst/>
          </a:prstGeom>
        </p:spPr>
        <p:txBody>
          <a:bodyPr vert="horz" lIns="0" tIns="0" rIns="0" bIns="0" numCol="2" spcCol="504000" rtlCol="0">
            <a:noAutofit/>
          </a:bodyPr>
          <a:lstStyle>
            <a:lvl1pPr>
              <a:defRPr lang="en-US"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Layout due </a:t>
            </a:r>
            <a:r>
              <a:rPr lang="en-US" err="1"/>
              <a:t>colonne</a:t>
            </a:r>
            <a:endParaRPr lang="en-US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625B7B1-F6FF-2F4F-966D-A79343301EE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Engineering Presentation Template 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3E53647-A875-CB4B-9E78-8E201F39880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31383AD-8780-1546-8FD7-D7B663590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29750D31-0C4F-6446-B8E6-9EE38DCF09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</p:spTree>
    <p:extLst>
      <p:ext uri="{BB962C8B-B14F-4D97-AF65-F5344CB8AC3E}">
        <p14:creationId xmlns:p14="http://schemas.microsoft.com/office/powerpoint/2010/main" val="1935611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2336" y="1322785"/>
            <a:ext cx="8099328" cy="4591050"/>
          </a:xfrm>
          <a:prstGeom prst="rect">
            <a:avLst/>
          </a:prstGeom>
        </p:spPr>
        <p:txBody>
          <a:bodyPr vert="horz" lIns="0" tIns="0" rIns="0" bIns="0" numCol="3" spcCol="504000" rtlCol="0">
            <a:noAutofit/>
          </a:bodyPr>
          <a:lstStyle>
            <a:lvl1pPr>
              <a:defRPr lang="en-US"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Layout </a:t>
            </a:r>
            <a:r>
              <a:rPr lang="en-US" err="1"/>
              <a:t>tre</a:t>
            </a:r>
            <a:r>
              <a:rPr lang="en-US"/>
              <a:t> </a:t>
            </a:r>
            <a:r>
              <a:rPr lang="en-US" err="1"/>
              <a:t>colonne</a:t>
            </a:r>
            <a:endParaRPr lang="en-US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625B7B1-F6FF-2F4F-966D-A79343301EE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Engineering Presentation Template 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3E53647-A875-CB4B-9E78-8E201F39880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E8F62936-B16B-B847-AE33-8959DA885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1" name="Segnaposto testo 8">
            <a:extLst>
              <a:ext uri="{FF2B5EF4-FFF2-40B4-BE49-F238E27FC236}">
                <a16:creationId xmlns:a16="http://schemas.microsoft.com/office/drawing/2014/main" id="{591D2781-4AB8-D24E-B76A-CE1AF9E8C3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</p:spTree>
    <p:extLst>
      <p:ext uri="{BB962C8B-B14F-4D97-AF65-F5344CB8AC3E}">
        <p14:creationId xmlns:p14="http://schemas.microsoft.com/office/powerpoint/2010/main" val="1996692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i affiancat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29" y="1322785"/>
            <a:ext cx="3906141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A3EFB53D-86A4-6E43-9495-1274C0CDE12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13522" y="1322785"/>
            <a:ext cx="3906142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2B1D95FB-CBDD-DE44-BF9B-B0341AEFC3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it-IT"/>
              <a:t>Engineering Presentation Template 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9C5D79E-B572-F244-BD9E-758764C488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EEFC81F9-F50D-B14A-97C9-B93450834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03B4C331-97FF-AC4F-811E-22E57F1AD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</p:spTree>
    <p:extLst>
      <p:ext uri="{BB962C8B-B14F-4D97-AF65-F5344CB8AC3E}">
        <p14:creationId xmlns:p14="http://schemas.microsoft.com/office/powerpoint/2010/main" val="22387625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i affianca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30" y="1322785"/>
            <a:ext cx="5295509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A3EFB53D-86A4-6E43-9495-1274C0CDE12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90345" y="1322785"/>
            <a:ext cx="2529318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2B1D95FB-CBDD-DE44-BF9B-B0341AEFC3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it-IT"/>
              <a:t>Engineering Presentation Template 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9C5D79E-B572-F244-BD9E-758764C488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17AA660E-E2C5-FA48-86F9-D586A00E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4EDF0713-3EAD-3049-9683-03750DA01C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</p:spTree>
    <p:extLst>
      <p:ext uri="{BB962C8B-B14F-4D97-AF65-F5344CB8AC3E}">
        <p14:creationId xmlns:p14="http://schemas.microsoft.com/office/powerpoint/2010/main" val="1591700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i affiancat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30" y="1322785"/>
            <a:ext cx="250079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A3EFB53D-86A4-6E43-9495-1274C0CDE12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16162" y="1322785"/>
            <a:ext cx="5303501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2B1D95FB-CBDD-DE44-BF9B-B0341AEFC3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it-IT"/>
              <a:t>Engineering Presentation Template 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9C5D79E-B572-F244-BD9E-758764C488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46DB7439-9F35-094F-80D1-35955EB6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4006587D-D117-894E-9B55-D0E240D301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</p:spTree>
    <p:extLst>
      <p:ext uri="{BB962C8B-B14F-4D97-AF65-F5344CB8AC3E}">
        <p14:creationId xmlns:p14="http://schemas.microsoft.com/office/powerpoint/2010/main" val="1860950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i affiancati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30" y="1322785"/>
            <a:ext cx="250079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A3EFB53D-86A4-6E43-9495-1274C0CDE12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16162" y="1322785"/>
            <a:ext cx="2500790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2B1D95FB-CBDD-DE44-BF9B-B0341AEFC3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it-IT"/>
              <a:t>Engineering Presentation Template 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9C5D79E-B572-F244-BD9E-758764C488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8E40871-E1D4-2E4D-BEFF-EA3EB2A9659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090346" y="1322785"/>
            <a:ext cx="2529318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62525F6-D2F4-D045-93E8-80E41D772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4" name="Segnaposto testo 8">
            <a:extLst>
              <a:ext uri="{FF2B5EF4-FFF2-40B4-BE49-F238E27FC236}">
                <a16:creationId xmlns:a16="http://schemas.microsoft.com/office/drawing/2014/main" id="{A3739664-C1D7-CA46-84F7-2C16A0496D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</p:spTree>
    <p:extLst>
      <p:ext uri="{BB962C8B-B14F-4D97-AF65-F5344CB8AC3E}">
        <p14:creationId xmlns:p14="http://schemas.microsoft.com/office/powerpoint/2010/main" val="1030141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introduzione e contenuto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207" y="2228851"/>
            <a:ext cx="8084457" cy="3684984"/>
          </a:xfrm>
          <a:prstGeom prst="rect">
            <a:avLst/>
          </a:prstGeom>
        </p:spPr>
        <p:txBody>
          <a:bodyPr vert="horz" lIns="0" tIns="0" rIns="0" bIns="0" numCol="2" spcCol="504000" rtlCol="0">
            <a:no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Testo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slide, </a:t>
            </a:r>
            <a:r>
              <a:rPr lang="en-US" err="1"/>
              <a:t>su</a:t>
            </a:r>
            <a:r>
              <a:rPr lang="en-US"/>
              <a:t> due </a:t>
            </a:r>
            <a:r>
              <a:rPr lang="en-US" err="1"/>
              <a:t>colonne</a:t>
            </a:r>
            <a:endParaRPr lang="en-US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09157650-9D63-054F-8B39-15F6B755C8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7208" y="1322787"/>
            <a:ext cx="8069587" cy="83062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50">
                <a:solidFill>
                  <a:schemeClr val="tx1"/>
                </a:solidFill>
              </a:defRPr>
            </a:lvl1pPr>
            <a:lvl2pPr marL="342843" indent="0">
              <a:buFont typeface="Arial" panose="020B0604020202020204" pitchFamily="34" charset="0"/>
              <a:buNone/>
              <a:defRPr/>
            </a:lvl2pPr>
            <a:lvl3pPr marL="685686" indent="0">
              <a:buFont typeface="Arial" panose="020B0604020202020204" pitchFamily="34" charset="0"/>
              <a:buNone/>
              <a:defRPr/>
            </a:lvl3pPr>
            <a:lvl4pPr marL="1028528" indent="0">
              <a:buFont typeface="Arial" panose="020B0604020202020204" pitchFamily="34" charset="0"/>
              <a:buNone/>
              <a:defRPr/>
            </a:lvl4pPr>
            <a:lvl5pPr marL="1371371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it-IT"/>
              <a:t>Testo introduttivo della slide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3F721C6E-0637-2646-B397-967F25C327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it-IT"/>
              <a:t>Engineering Presentation Template 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9B4C870-3312-3644-A846-84C02086C5F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4358A9-A76C-FD46-B9FF-5AF21062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1" name="Segnaposto testo 8">
            <a:extLst>
              <a:ext uri="{FF2B5EF4-FFF2-40B4-BE49-F238E27FC236}">
                <a16:creationId xmlns:a16="http://schemas.microsoft.com/office/drawing/2014/main" id="{F38D39E8-0DBF-C140-B96B-4636BFA1A6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</p:spTree>
    <p:extLst>
      <p:ext uri="{BB962C8B-B14F-4D97-AF65-F5344CB8AC3E}">
        <p14:creationId xmlns:p14="http://schemas.microsoft.com/office/powerpoint/2010/main" val="337095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f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28609" y="1822101"/>
            <a:ext cx="5491055" cy="3135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it-IT"/>
              <a:t>Biografia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8181" y="1176989"/>
            <a:ext cx="1575686" cy="210621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it-IT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it-IT"/>
              <a:t>Trascina una immagine o clicca sull’icona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1D4CABB8-597A-464D-B34B-9A9C321E96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985" y="3425217"/>
            <a:ext cx="2260078" cy="5668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it-IT"/>
              <a:t>Nome Cognome</a:t>
            </a:r>
          </a:p>
        </p:txBody>
      </p:sp>
      <p:sp>
        <p:nvSpPr>
          <p:cNvPr id="13" name="Segnaposto testo 8">
            <a:extLst>
              <a:ext uri="{FF2B5EF4-FFF2-40B4-BE49-F238E27FC236}">
                <a16:creationId xmlns:a16="http://schemas.microsoft.com/office/drawing/2014/main" id="{C8C977E1-7129-084C-B9A0-CA5741A7D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87433D6C-1911-7848-9DCF-69F9646B75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181" y="4134960"/>
            <a:ext cx="1575197" cy="794222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err="1"/>
              <a:t>Jobtitle</a:t>
            </a:r>
            <a:r>
              <a:rPr lang="it-IT"/>
              <a:t>, Azienda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BE415E0-A58C-624A-9FED-D1CC1739942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Engineering Presentation Template 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7622CEF-2673-0A44-8F96-581F50C5999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8BF7C3C-24CC-6140-8A22-738C44F1CFEB}" type="slidenum">
              <a:rPr lang="it-IT" smtClean="0"/>
              <a:pPr/>
              <a:t>‹N›</a:t>
            </a:fld>
            <a:endParaRPr lang="it-IT" sz="788"/>
          </a:p>
        </p:txBody>
      </p:sp>
    </p:spTree>
    <p:extLst>
      <p:ext uri="{BB962C8B-B14F-4D97-AF65-F5344CB8AC3E}">
        <p14:creationId xmlns:p14="http://schemas.microsoft.com/office/powerpoint/2010/main" val="861714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ight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igura a mano libera 16">
            <a:extLst>
              <a:ext uri="{FF2B5EF4-FFF2-40B4-BE49-F238E27FC236}">
                <a16:creationId xmlns:a16="http://schemas.microsoft.com/office/drawing/2014/main" id="{257A4FFA-1C64-A04B-AC73-437429E773EB}"/>
              </a:ext>
            </a:extLst>
          </p:cNvPr>
          <p:cNvSpPr/>
          <p:nvPr userDrawn="1"/>
        </p:nvSpPr>
        <p:spPr>
          <a:xfrm>
            <a:off x="-1" y="0"/>
            <a:ext cx="6654230" cy="6858000"/>
          </a:xfrm>
          <a:custGeom>
            <a:avLst/>
            <a:gdLst>
              <a:gd name="connsiteX0" fmla="*/ 0 w 8872306"/>
              <a:gd name="connsiteY0" fmla="*/ 0 h 6858000"/>
              <a:gd name="connsiteX1" fmla="*/ 8872306 w 8872306"/>
              <a:gd name="connsiteY1" fmla="*/ 0 h 6858000"/>
              <a:gd name="connsiteX2" fmla="*/ 3495779 w 8872306"/>
              <a:gd name="connsiteY2" fmla="*/ 6858000 h 6858000"/>
              <a:gd name="connsiteX3" fmla="*/ 0 w 887230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72306" h="6858000">
                <a:moveTo>
                  <a:pt x="0" y="0"/>
                </a:moveTo>
                <a:lnTo>
                  <a:pt x="8872306" y="0"/>
                </a:lnTo>
                <a:lnTo>
                  <a:pt x="34957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t-IT" sz="1013"/>
          </a:p>
        </p:txBody>
      </p:sp>
      <p:sp>
        <p:nvSpPr>
          <p:cNvPr id="30" name="Triangolo rettangolo 29">
            <a:extLst>
              <a:ext uri="{FF2B5EF4-FFF2-40B4-BE49-F238E27FC236}">
                <a16:creationId xmlns:a16="http://schemas.microsoft.com/office/drawing/2014/main" id="{AA8C8E8E-9764-8F44-B6AF-D86BBB1E74C3}"/>
              </a:ext>
            </a:extLst>
          </p:cNvPr>
          <p:cNvSpPr/>
          <p:nvPr userDrawn="1"/>
        </p:nvSpPr>
        <p:spPr>
          <a:xfrm flipH="1">
            <a:off x="7702466" y="4416552"/>
            <a:ext cx="1435854" cy="24414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96B2E1E-4E0A-A148-8DAD-1AAF79247ED7}"/>
              </a:ext>
            </a:extLst>
          </p:cNvPr>
          <p:cNvSpPr/>
          <p:nvPr userDrawn="1"/>
        </p:nvSpPr>
        <p:spPr>
          <a:xfrm>
            <a:off x="1" y="234001"/>
            <a:ext cx="188999" cy="25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 spc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13E208C7-8458-B343-B496-961B260ED7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30" y="944167"/>
            <a:ext cx="4208829" cy="1648095"/>
          </a:xfrm>
        </p:spPr>
        <p:txBody>
          <a:bodyPr anchor="b">
            <a:no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err="1"/>
              <a:t>Titolo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presentazione</a:t>
            </a:r>
            <a:br>
              <a:rPr lang="en-US"/>
            </a:br>
            <a:r>
              <a:rPr lang="en-US"/>
              <a:t>Segoe UI 32pt</a:t>
            </a:r>
            <a:br>
              <a:rPr lang="en-US"/>
            </a:br>
            <a:r>
              <a:rPr lang="en-US"/>
              <a:t>max </a:t>
            </a:r>
            <a:r>
              <a:rPr lang="en-US" err="1"/>
              <a:t>tre</a:t>
            </a:r>
            <a:r>
              <a:rPr lang="en-US"/>
              <a:t> </a:t>
            </a:r>
            <a:r>
              <a:rPr lang="en-US" err="1"/>
              <a:t>righe</a:t>
            </a:r>
            <a:endParaRPr lang="it-IT"/>
          </a:p>
        </p:txBody>
      </p:sp>
      <p:sp>
        <p:nvSpPr>
          <p:cNvPr id="19" name="Sottotitolo 2">
            <a:extLst>
              <a:ext uri="{FF2B5EF4-FFF2-40B4-BE49-F238E27FC236}">
                <a16:creationId xmlns:a16="http://schemas.microsoft.com/office/drawing/2014/main" id="{58F4A55D-927E-8C41-BAC2-B37AF5AB6A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30" y="2627122"/>
            <a:ext cx="3640599" cy="12490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35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843" indent="0" algn="ctr">
              <a:buNone/>
              <a:defRPr sz="1500"/>
            </a:lvl2pPr>
            <a:lvl3pPr marL="685686" indent="0" algn="ctr">
              <a:buNone/>
              <a:defRPr sz="1350"/>
            </a:lvl3pPr>
            <a:lvl4pPr marL="1028528" indent="0" algn="ctr">
              <a:buNone/>
              <a:defRPr sz="1200"/>
            </a:lvl4pPr>
            <a:lvl5pPr marL="1371371" indent="0" algn="ctr">
              <a:buNone/>
              <a:defRPr sz="1200"/>
            </a:lvl5pPr>
            <a:lvl6pPr marL="1714214" indent="0" algn="ctr">
              <a:buNone/>
              <a:defRPr sz="1200"/>
            </a:lvl6pPr>
            <a:lvl7pPr marL="2057057" indent="0" algn="ctr">
              <a:buNone/>
              <a:defRPr sz="1200"/>
            </a:lvl7pPr>
            <a:lvl8pPr marL="2399900" indent="0" algn="ctr">
              <a:buNone/>
              <a:defRPr sz="1200"/>
            </a:lvl8pPr>
            <a:lvl9pPr marL="2742743" indent="0" algn="ctr">
              <a:buNone/>
              <a:defRPr sz="1200"/>
            </a:lvl9pPr>
          </a:lstStyle>
          <a:p>
            <a:r>
              <a:rPr lang="en-US" err="1"/>
              <a:t>Sottotitolo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presentazione</a:t>
            </a:r>
            <a:br>
              <a:rPr lang="en-US"/>
            </a:br>
            <a:r>
              <a:rPr lang="en-US"/>
              <a:t>Segoe UI 18pt max </a:t>
            </a:r>
            <a:br>
              <a:rPr lang="en-US"/>
            </a:br>
            <a:r>
              <a:rPr lang="en-US" err="1"/>
              <a:t>tre</a:t>
            </a:r>
            <a:r>
              <a:rPr lang="en-US"/>
              <a:t> </a:t>
            </a:r>
            <a:r>
              <a:rPr lang="en-US" err="1"/>
              <a:t>righe</a:t>
            </a:r>
            <a:endParaRPr lang="it-IT"/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573151E2-C1B6-564D-908F-2A092604AF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067" y="3876675"/>
            <a:ext cx="3640931" cy="389064"/>
          </a:xfrm>
        </p:spPr>
        <p:txBody>
          <a:bodyPr/>
          <a:lstStyle>
            <a:lvl1pPr>
              <a:defRPr sz="105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it-IT"/>
              <a:t>Data presentazione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3F5CF63A-676F-2346-A81E-BD34E5D37F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6500" y="234000"/>
            <a:ext cx="26352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lnSpc>
                <a:spcPct val="140000"/>
              </a:lnSpc>
              <a:buNone/>
              <a:defRPr lang="it-IT" sz="788" b="1" spc="0" dirty="0">
                <a:solidFill>
                  <a:schemeClr val="bg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905CFF82-F982-5943-797C-73B9919B4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799" y="6366807"/>
            <a:ext cx="567148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58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DX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685" y="1322785"/>
            <a:ext cx="5078041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41207" y="0"/>
            <a:ext cx="3302794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it-IT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it-IT"/>
              <a:t>Trascina una immagine o clicca sull’icona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1CD17FD6-9F6D-864E-9B79-760E2505BB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Engineering Presentation Template 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2474BEA4-2904-5C40-891E-E31FA6C55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1D4CABB8-597A-464D-B34B-9A9C321E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85" y="514800"/>
            <a:ext cx="5074741" cy="566868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3" name="Segnaposto testo 8">
            <a:extLst>
              <a:ext uri="{FF2B5EF4-FFF2-40B4-BE49-F238E27FC236}">
                <a16:creationId xmlns:a16="http://schemas.microsoft.com/office/drawing/2014/main" id="{C8C977E1-7129-084C-B9A0-CA5741A7D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</p:spTree>
    <p:extLst>
      <p:ext uri="{BB962C8B-B14F-4D97-AF65-F5344CB8AC3E}">
        <p14:creationId xmlns:p14="http://schemas.microsoft.com/office/powerpoint/2010/main" val="12807660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DX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985" y="1322785"/>
            <a:ext cx="3721751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2" y="0"/>
            <a:ext cx="4571999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it-IT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it-IT"/>
              <a:t>Trascina una immagine o clicca sull’icona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2637C9B6-2B1B-EE46-B588-9B71EB240A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Engineering Presentation Template 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194EA207-9387-7141-B234-DDA5C98066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B9CF64DF-7168-6246-A222-498150422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85" y="514801"/>
            <a:ext cx="3721751" cy="60032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1" name="Segnaposto testo 8">
            <a:extLst>
              <a:ext uri="{FF2B5EF4-FFF2-40B4-BE49-F238E27FC236}">
                <a16:creationId xmlns:a16="http://schemas.microsoft.com/office/drawing/2014/main" id="{A7647DFF-B56A-764A-B27B-E7CFF8986F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</p:spTree>
    <p:extLst>
      <p:ext uri="{BB962C8B-B14F-4D97-AF65-F5344CB8AC3E}">
        <p14:creationId xmlns:p14="http://schemas.microsoft.com/office/powerpoint/2010/main" val="40356982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DX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75410" y="0"/>
            <a:ext cx="586859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it-IT"/>
              <a:t>Trascina una immagine o clicca sull’icona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1037477-8AD4-784C-90E5-877393A02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37" y="1322785"/>
            <a:ext cx="2510783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3DF3C580-A31D-664E-BC08-0A8FE57AA1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Engineering Presentation Template 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36D92CEA-FB31-2947-9FE8-B3B0372509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DC365F-E4C3-7B46-99FC-73E1968A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85" y="514801"/>
            <a:ext cx="2507135" cy="64492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4" name="Segnaposto testo 8">
            <a:extLst>
              <a:ext uri="{FF2B5EF4-FFF2-40B4-BE49-F238E27FC236}">
                <a16:creationId xmlns:a16="http://schemas.microsoft.com/office/drawing/2014/main" id="{633C0156-51A3-BE40-96DF-1875D3AF48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</p:spTree>
    <p:extLst>
      <p:ext uri="{BB962C8B-B14F-4D97-AF65-F5344CB8AC3E}">
        <p14:creationId xmlns:p14="http://schemas.microsoft.com/office/powerpoint/2010/main" val="383951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it-IT"/>
              <a:t>Trascina una immagine o clicca sull’icona</a:t>
            </a:r>
          </a:p>
        </p:txBody>
      </p:sp>
    </p:spTree>
    <p:extLst>
      <p:ext uri="{BB962C8B-B14F-4D97-AF65-F5344CB8AC3E}">
        <p14:creationId xmlns:p14="http://schemas.microsoft.com/office/powerpoint/2010/main" val="1048622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magine DX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1" y="0"/>
            <a:ext cx="4572000" cy="3429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it-IT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it-IT"/>
              <a:t>Trascina una immagine o clicca sull’icona</a:t>
            </a:r>
          </a:p>
        </p:txBody>
      </p:sp>
      <p:sp>
        <p:nvSpPr>
          <p:cNvPr id="9" name="Segnaposto immagine 11">
            <a:extLst>
              <a:ext uri="{FF2B5EF4-FFF2-40B4-BE49-F238E27FC236}">
                <a16:creationId xmlns:a16="http://schemas.microsoft.com/office/drawing/2014/main" id="{305E06CF-4E1C-BA40-818D-A45D081C918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72002" y="3429002"/>
            <a:ext cx="4571999" cy="344146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it-IT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it-IT"/>
              <a:t>Trascina una immagine o clicca sull’icona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61C6C640-A89F-B84A-B6FC-26E87EAA1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37" y="1322785"/>
            <a:ext cx="3725399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Segnaposto piè di pagina 13">
            <a:extLst>
              <a:ext uri="{FF2B5EF4-FFF2-40B4-BE49-F238E27FC236}">
                <a16:creationId xmlns:a16="http://schemas.microsoft.com/office/drawing/2014/main" id="{6F7698C8-7CCD-6541-AB3B-77AE0134B0A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Engineering Presentation Template 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C108856A-C0A9-5545-87BD-1AB1F6C37A2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16395350-EE45-AE4B-BD30-9DBE74CB6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85" y="514800"/>
            <a:ext cx="3721751" cy="67838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3" name="Segnaposto testo 8">
            <a:extLst>
              <a:ext uri="{FF2B5EF4-FFF2-40B4-BE49-F238E27FC236}">
                <a16:creationId xmlns:a16="http://schemas.microsoft.com/office/drawing/2014/main" id="{522AB772-7C7F-A148-88D5-22C5BFC13C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</p:spTree>
    <p:extLst>
      <p:ext uri="{BB962C8B-B14F-4D97-AF65-F5344CB8AC3E}">
        <p14:creationId xmlns:p14="http://schemas.microsoft.com/office/powerpoint/2010/main" val="938593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magine DX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843BFCAC-0EAD-7747-80C1-F320D285F0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41231" y="0"/>
            <a:ext cx="3302769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it-IT"/>
              <a:t>Fare clic sull'icona per inserire un'immagine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36764" y="1107283"/>
            <a:ext cx="3700979" cy="46708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8600" dist="165100" dir="5400000" algn="t" rotWithShape="0">
              <a:prstClr val="black">
                <a:alpha val="9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>
              <a:defRPr lang="it-IT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it-IT"/>
              <a:t>Trascina una immagine o clicca sull’icona</a:t>
            </a: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FB90ECC-668D-AF40-B83C-7F828DED7C9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Engineering Presentation Template 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3E1926A0-CA7D-3F48-904F-B127F50099C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3EF9C9DD-6BEB-E94F-A3B3-B4886989E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37" y="1322785"/>
            <a:ext cx="3725399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9BB8F52A-22A2-2748-B826-C0808CDC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85" y="514801"/>
            <a:ext cx="4610779" cy="56509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1" name="Segnaposto testo 8">
            <a:extLst>
              <a:ext uri="{FF2B5EF4-FFF2-40B4-BE49-F238E27FC236}">
                <a16:creationId xmlns:a16="http://schemas.microsoft.com/office/drawing/2014/main" id="{D69278E8-E34C-4D42-AEDC-D1D6D97061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</p:spTree>
    <p:extLst>
      <p:ext uri="{BB962C8B-B14F-4D97-AF65-F5344CB8AC3E}">
        <p14:creationId xmlns:p14="http://schemas.microsoft.com/office/powerpoint/2010/main" val="394205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2447" cy="342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it-IT"/>
              <a:t>Trascina una immagine o clicca sull’icona</a:t>
            </a:r>
          </a:p>
        </p:txBody>
      </p:sp>
      <p:sp>
        <p:nvSpPr>
          <p:cNvPr id="3" name="Segnaposto immagine 11">
            <a:extLst>
              <a:ext uri="{FF2B5EF4-FFF2-40B4-BE49-F238E27FC236}">
                <a16:creationId xmlns:a16="http://schemas.microsoft.com/office/drawing/2014/main" id="{80CEC711-5C3A-DB44-8E10-A32F259CD3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894" cy="3429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it-IT"/>
              <a:t>Trascina una immagine o clicca sull’icona</a:t>
            </a:r>
          </a:p>
        </p:txBody>
      </p:sp>
      <p:sp>
        <p:nvSpPr>
          <p:cNvPr id="4" name="Segnaposto immagine 11">
            <a:extLst>
              <a:ext uri="{FF2B5EF4-FFF2-40B4-BE49-F238E27FC236}">
                <a16:creationId xmlns:a16="http://schemas.microsoft.com/office/drawing/2014/main" id="{131AF99C-E518-3748-B47A-4E0944BD026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3429000"/>
            <a:ext cx="4572446" cy="3429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it-IT"/>
              <a:t>Trascina una immagine o clicca sull’icona</a:t>
            </a:r>
          </a:p>
        </p:txBody>
      </p:sp>
      <p:sp>
        <p:nvSpPr>
          <p:cNvPr id="5" name="Segnaposto immagine 11">
            <a:extLst>
              <a:ext uri="{FF2B5EF4-FFF2-40B4-BE49-F238E27FC236}">
                <a16:creationId xmlns:a16="http://schemas.microsoft.com/office/drawing/2014/main" id="{9ADF63E3-FB5C-0643-908E-34AF2CF1CB5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72001" y="3429000"/>
            <a:ext cx="4572000" cy="3429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it-IT"/>
              <a:t>Trascina una immagine o clicca sull’icona</a:t>
            </a:r>
          </a:p>
        </p:txBody>
      </p:sp>
    </p:spTree>
    <p:extLst>
      <p:ext uri="{BB962C8B-B14F-4D97-AF65-F5344CB8AC3E}">
        <p14:creationId xmlns:p14="http://schemas.microsoft.com/office/powerpoint/2010/main" val="15479015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3275090" cy="342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it-IT"/>
              <a:t>Trascina una immagine o clicca sull’icona</a:t>
            </a:r>
          </a:p>
        </p:txBody>
      </p:sp>
      <p:sp>
        <p:nvSpPr>
          <p:cNvPr id="3" name="Segnaposto immagine 11">
            <a:extLst>
              <a:ext uri="{FF2B5EF4-FFF2-40B4-BE49-F238E27FC236}">
                <a16:creationId xmlns:a16="http://schemas.microsoft.com/office/drawing/2014/main" id="{80CEC711-5C3A-DB44-8E10-A32F259CD3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75089" y="0"/>
            <a:ext cx="5868911" cy="3429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it-IT"/>
              <a:t>Trascina una immagine o clicca sull’icona</a:t>
            </a:r>
          </a:p>
        </p:txBody>
      </p:sp>
      <p:sp>
        <p:nvSpPr>
          <p:cNvPr id="4" name="Segnaposto immagine 11">
            <a:extLst>
              <a:ext uri="{FF2B5EF4-FFF2-40B4-BE49-F238E27FC236}">
                <a16:creationId xmlns:a16="http://schemas.microsoft.com/office/drawing/2014/main" id="{131AF99C-E518-3748-B47A-4E0944BD026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3429000"/>
            <a:ext cx="5841231" cy="3429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it-IT"/>
              <a:t>Trascina una immagine o clicca sull’icona</a:t>
            </a:r>
          </a:p>
        </p:txBody>
      </p:sp>
      <p:sp>
        <p:nvSpPr>
          <p:cNvPr id="5" name="Segnaposto immagine 11">
            <a:extLst>
              <a:ext uri="{FF2B5EF4-FFF2-40B4-BE49-F238E27FC236}">
                <a16:creationId xmlns:a16="http://schemas.microsoft.com/office/drawing/2014/main" id="{9ADF63E3-FB5C-0643-908E-34AF2CF1CB5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841232" y="3429000"/>
            <a:ext cx="3302770" cy="3429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it-IT"/>
              <a:t>Trascina una immagine o clicca sull’icona</a:t>
            </a:r>
          </a:p>
        </p:txBody>
      </p:sp>
    </p:spTree>
    <p:extLst>
      <p:ext uri="{BB962C8B-B14F-4D97-AF65-F5344CB8AC3E}">
        <p14:creationId xmlns:p14="http://schemas.microsoft.com/office/powerpoint/2010/main" val="26236388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E14DE433-34A6-AF41-B817-B01ABD7D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3" name="Segnaposto piè di pagina 12">
            <a:extLst>
              <a:ext uri="{FF2B5EF4-FFF2-40B4-BE49-F238E27FC236}">
                <a16:creationId xmlns:a16="http://schemas.microsoft.com/office/drawing/2014/main" id="{576FE852-EBDC-AC41-B7E3-9C34DB622B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Engineering Presentation Template 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2C440191-6209-804B-893E-60CA3A04C25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8">
            <a:extLst>
              <a:ext uri="{FF2B5EF4-FFF2-40B4-BE49-F238E27FC236}">
                <a16:creationId xmlns:a16="http://schemas.microsoft.com/office/drawing/2014/main" id="{7B49408E-522D-8B4E-8692-5FFAC53F13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</p:spTree>
    <p:extLst>
      <p:ext uri="{BB962C8B-B14F-4D97-AF65-F5344CB8AC3E}">
        <p14:creationId xmlns:p14="http://schemas.microsoft.com/office/powerpoint/2010/main" val="29761639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E3E3524-2093-B245-B9F5-5E162DB36E9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Engineering Presentation Template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1802027-8D3B-9B41-B090-229F0D1B11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8">
            <a:extLst>
              <a:ext uri="{FF2B5EF4-FFF2-40B4-BE49-F238E27FC236}">
                <a16:creationId xmlns:a16="http://schemas.microsoft.com/office/drawing/2014/main" id="{78FA0A73-35AF-F640-9882-AD69FCF68A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</p:spTree>
    <p:extLst>
      <p:ext uri="{BB962C8B-B14F-4D97-AF65-F5344CB8AC3E}">
        <p14:creationId xmlns:p14="http://schemas.microsoft.com/office/powerpoint/2010/main" val="96125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igura a mano libera 17">
            <a:extLst>
              <a:ext uri="{FF2B5EF4-FFF2-40B4-BE49-F238E27FC236}">
                <a16:creationId xmlns:a16="http://schemas.microsoft.com/office/drawing/2014/main" id="{C032FD75-D5EB-6E4C-8945-84CFEA7EE73A}"/>
              </a:ext>
            </a:extLst>
          </p:cNvPr>
          <p:cNvSpPr/>
          <p:nvPr userDrawn="1"/>
        </p:nvSpPr>
        <p:spPr>
          <a:xfrm>
            <a:off x="-1" y="1"/>
            <a:ext cx="6654230" cy="6858000"/>
          </a:xfrm>
          <a:custGeom>
            <a:avLst/>
            <a:gdLst>
              <a:gd name="connsiteX0" fmla="*/ 0 w 8872306"/>
              <a:gd name="connsiteY0" fmla="*/ 0 h 6858000"/>
              <a:gd name="connsiteX1" fmla="*/ 8872306 w 8872306"/>
              <a:gd name="connsiteY1" fmla="*/ 0 h 6858000"/>
              <a:gd name="connsiteX2" fmla="*/ 3495779 w 8872306"/>
              <a:gd name="connsiteY2" fmla="*/ 6858000 h 6858000"/>
              <a:gd name="connsiteX3" fmla="*/ 0 w 887230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72306" h="6858000">
                <a:moveTo>
                  <a:pt x="0" y="0"/>
                </a:moveTo>
                <a:lnTo>
                  <a:pt x="8872306" y="0"/>
                </a:lnTo>
                <a:lnTo>
                  <a:pt x="34957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t-IT" sz="1013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62CBE3F3-F375-8C40-8A86-A3598E969B1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620543" y="0"/>
            <a:ext cx="6534951" cy="6858000"/>
          </a:xfrm>
          <a:custGeom>
            <a:avLst/>
            <a:gdLst>
              <a:gd name="connsiteX0" fmla="*/ 7169025 w 11618825"/>
              <a:gd name="connsiteY0" fmla="*/ 0 h 9144000"/>
              <a:gd name="connsiteX1" fmla="*/ 11618825 w 11618825"/>
              <a:gd name="connsiteY1" fmla="*/ 0 h 9144000"/>
              <a:gd name="connsiteX2" fmla="*/ 11618825 w 11618825"/>
              <a:gd name="connsiteY2" fmla="*/ 5888736 h 9144000"/>
              <a:gd name="connsiteX3" fmla="*/ 9065946 w 11618825"/>
              <a:gd name="connsiteY3" fmla="*/ 9144000 h 9144000"/>
              <a:gd name="connsiteX4" fmla="*/ 0 w 11618825"/>
              <a:gd name="connsiteY4" fmla="*/ 914400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18825" h="9144000">
                <a:moveTo>
                  <a:pt x="7169025" y="0"/>
                </a:moveTo>
                <a:lnTo>
                  <a:pt x="11618825" y="0"/>
                </a:lnTo>
                <a:lnTo>
                  <a:pt x="11618825" y="5888736"/>
                </a:lnTo>
                <a:lnTo>
                  <a:pt x="9065946" y="9144000"/>
                </a:lnTo>
                <a:lnTo>
                  <a:pt x="0" y="9144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it-IT"/>
              <a:t>Trascina una immagine o clicca sull’icona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EB8691-76B4-F044-9E07-D568715716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3412A7C2-60A7-C147-9EE9-89EA3D457A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30" y="944167"/>
            <a:ext cx="4208829" cy="1648095"/>
          </a:xfrm>
        </p:spPr>
        <p:txBody>
          <a:bodyPr anchor="b">
            <a:no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err="1"/>
              <a:t>Titolo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sezione</a:t>
            </a:r>
            <a:br>
              <a:rPr lang="en-US"/>
            </a:br>
            <a:r>
              <a:rPr lang="en-US"/>
              <a:t>Segoe UI 32pt</a:t>
            </a:r>
            <a:br>
              <a:rPr lang="en-US"/>
            </a:br>
            <a:r>
              <a:rPr lang="en-US"/>
              <a:t>max </a:t>
            </a:r>
            <a:r>
              <a:rPr lang="en-US" err="1"/>
              <a:t>tre</a:t>
            </a:r>
            <a:r>
              <a:rPr lang="en-US"/>
              <a:t> </a:t>
            </a:r>
            <a:r>
              <a:rPr lang="en-US" err="1"/>
              <a:t>righe</a:t>
            </a:r>
            <a:endParaRPr lang="it-IT"/>
          </a:p>
        </p:txBody>
      </p:sp>
      <p:sp>
        <p:nvSpPr>
          <p:cNvPr id="13" name="Sottotitolo 2">
            <a:extLst>
              <a:ext uri="{FF2B5EF4-FFF2-40B4-BE49-F238E27FC236}">
                <a16:creationId xmlns:a16="http://schemas.microsoft.com/office/drawing/2014/main" id="{43DEB81A-8485-FB4D-914B-2DF75789D0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30" y="2627122"/>
            <a:ext cx="3640599" cy="27068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40000"/>
              </a:lnSpc>
              <a:buFont typeface="+mj-lt"/>
              <a:buNone/>
              <a:defRPr sz="1050" b="1" i="0">
                <a:solidFill>
                  <a:schemeClr val="bg1">
                    <a:alpha val="67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843" indent="0" algn="ctr">
              <a:buNone/>
              <a:defRPr sz="1500"/>
            </a:lvl2pPr>
            <a:lvl3pPr marL="685686" indent="0" algn="ctr">
              <a:buNone/>
              <a:defRPr sz="1350"/>
            </a:lvl3pPr>
            <a:lvl4pPr marL="1028528" indent="0" algn="ctr">
              <a:buNone/>
              <a:defRPr sz="1200"/>
            </a:lvl4pPr>
            <a:lvl5pPr marL="1371371" indent="0" algn="ctr">
              <a:buNone/>
              <a:defRPr sz="1200"/>
            </a:lvl5pPr>
            <a:lvl6pPr marL="1714214" indent="0" algn="ctr">
              <a:buNone/>
              <a:defRPr sz="1200"/>
            </a:lvl6pPr>
            <a:lvl7pPr marL="2057057" indent="0" algn="ctr">
              <a:buNone/>
              <a:defRPr sz="1200"/>
            </a:lvl7pPr>
            <a:lvl8pPr marL="2399900" indent="0" algn="ctr">
              <a:buNone/>
              <a:defRPr sz="1200"/>
            </a:lvl8pPr>
            <a:lvl9pPr marL="2742743" indent="0" algn="ctr">
              <a:buNone/>
              <a:defRPr sz="1200"/>
            </a:lvl9pPr>
          </a:lstStyle>
          <a:p>
            <a:r>
              <a:rPr lang="en-US" err="1"/>
              <a:t>Indice</a:t>
            </a:r>
            <a:r>
              <a:rPr lang="en-US"/>
              <a:t> del </a:t>
            </a:r>
            <a:r>
              <a:rPr lang="en-US" err="1"/>
              <a:t>documento</a:t>
            </a:r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7F4F0D-99A5-4047-A4CF-7FC97403CA8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Engineering Presentation Template </a:t>
            </a:r>
          </a:p>
        </p:txBody>
      </p:sp>
      <p:sp>
        <p:nvSpPr>
          <p:cNvPr id="16" name="Triangolo rettangolo 15">
            <a:extLst>
              <a:ext uri="{FF2B5EF4-FFF2-40B4-BE49-F238E27FC236}">
                <a16:creationId xmlns:a16="http://schemas.microsoft.com/office/drawing/2014/main" id="{D5FA96A1-C6AA-7646-A023-27F0AFC251A2}"/>
              </a:ext>
            </a:extLst>
          </p:cNvPr>
          <p:cNvSpPr/>
          <p:nvPr userDrawn="1"/>
        </p:nvSpPr>
        <p:spPr>
          <a:xfrm flipH="1">
            <a:off x="7714497" y="4416552"/>
            <a:ext cx="1435854" cy="24414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C4505329-2035-9C4F-9263-399FF469841B}"/>
              </a:ext>
            </a:extLst>
          </p:cNvPr>
          <p:cNvSpPr/>
          <p:nvPr userDrawn="1"/>
        </p:nvSpPr>
        <p:spPr>
          <a:xfrm>
            <a:off x="1" y="234001"/>
            <a:ext cx="188999" cy="25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 spc="0"/>
          </a:p>
        </p:txBody>
      </p:sp>
      <p:sp>
        <p:nvSpPr>
          <p:cNvPr id="15" name="Segnaposto testo 8">
            <a:extLst>
              <a:ext uri="{FF2B5EF4-FFF2-40B4-BE49-F238E27FC236}">
                <a16:creationId xmlns:a16="http://schemas.microsoft.com/office/drawing/2014/main" id="{520651EF-CA45-5346-A46C-59F1A4063F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500" y="234000"/>
            <a:ext cx="26352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lnSpc>
                <a:spcPct val="140000"/>
              </a:lnSpc>
              <a:buNone/>
              <a:defRPr lang="it-IT" sz="788" b="1" spc="0" dirty="0">
                <a:solidFill>
                  <a:schemeClr val="bg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D1865A37-7DFD-8FBC-1881-CBA7A75587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799" y="6366807"/>
            <a:ext cx="567148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5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full + tes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2839E22-D2DC-9F42-B2AC-2074EB834E89}"/>
              </a:ext>
            </a:extLst>
          </p:cNvPr>
          <p:cNvSpPr/>
          <p:nvPr userDrawn="1"/>
        </p:nvSpPr>
        <p:spPr>
          <a:xfrm>
            <a:off x="-1" y="0"/>
            <a:ext cx="9150352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D7454097-9B7E-554D-B677-3FD9BE4B25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9144000" cy="685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>
              <a:defRPr lang="it-IT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it-IT"/>
              <a:t>Trascina una immagine o clicca sull’icona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3CF349-5D48-044C-BC63-9B205F97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37" y="1322785"/>
            <a:ext cx="3725399" cy="459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2637C9B6-2B1B-EE46-B588-9B71EB240A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it-IT"/>
              <a:t>Engineering Presentation Template 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194EA207-9387-7141-B234-DDA5C98066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6DF155B-E469-9843-B56D-954CFAAC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4" name="Segnaposto testo 8">
            <a:extLst>
              <a:ext uri="{FF2B5EF4-FFF2-40B4-BE49-F238E27FC236}">
                <a16:creationId xmlns:a16="http://schemas.microsoft.com/office/drawing/2014/main" id="{C9BB3BEF-4A43-2A45-9BE4-3CE526BC1F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bg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</p:spTree>
    <p:extLst>
      <p:ext uri="{BB962C8B-B14F-4D97-AF65-F5344CB8AC3E}">
        <p14:creationId xmlns:p14="http://schemas.microsoft.com/office/powerpoint/2010/main" val="36818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E3E3524-2093-B245-B9F5-5E162DB36E9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Engineering Presentation Template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1802027-8D3B-9B41-B090-229F0D1B11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8">
            <a:extLst>
              <a:ext uri="{FF2B5EF4-FFF2-40B4-BE49-F238E27FC236}">
                <a16:creationId xmlns:a16="http://schemas.microsoft.com/office/drawing/2014/main" id="{78FA0A73-35AF-F640-9882-AD69FCF68A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973A091-151E-654E-9324-363466DC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5AE447E9-941B-4012-BF7F-A39587A3D3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799" y="6366807"/>
            <a:ext cx="567148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25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6700ECD7-D17D-5418-CF95-2B84D7998B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954" y="4647861"/>
            <a:ext cx="135000" cy="180000"/>
          </a:xfrm>
          <a:prstGeom prst="rect">
            <a:avLst/>
          </a:prstGeom>
        </p:spPr>
      </p:pic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7C9BA4DD-7FC6-1B41-B63C-529B9B4CD6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20543" y="0"/>
            <a:ext cx="6534951" cy="6858000"/>
          </a:xfrm>
          <a:custGeom>
            <a:avLst/>
            <a:gdLst>
              <a:gd name="connsiteX0" fmla="*/ 7169025 w 11618825"/>
              <a:gd name="connsiteY0" fmla="*/ 0 h 9144000"/>
              <a:gd name="connsiteX1" fmla="*/ 11618825 w 11618825"/>
              <a:gd name="connsiteY1" fmla="*/ 0 h 9144000"/>
              <a:gd name="connsiteX2" fmla="*/ 11618825 w 11618825"/>
              <a:gd name="connsiteY2" fmla="*/ 5888736 h 9144000"/>
              <a:gd name="connsiteX3" fmla="*/ 9065946 w 11618825"/>
              <a:gd name="connsiteY3" fmla="*/ 9144000 h 9144000"/>
              <a:gd name="connsiteX4" fmla="*/ 0 w 11618825"/>
              <a:gd name="connsiteY4" fmla="*/ 914400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18825" h="9144000">
                <a:moveTo>
                  <a:pt x="7169025" y="0"/>
                </a:moveTo>
                <a:lnTo>
                  <a:pt x="11618825" y="0"/>
                </a:lnTo>
                <a:lnTo>
                  <a:pt x="11618825" y="5888736"/>
                </a:lnTo>
                <a:lnTo>
                  <a:pt x="9065946" y="9144000"/>
                </a:lnTo>
                <a:lnTo>
                  <a:pt x="0" y="91440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it-IT"/>
              <a:t>Trascina una immagine o clicca sull’icona</a:t>
            </a:r>
          </a:p>
        </p:txBody>
      </p:sp>
      <p:sp>
        <p:nvSpPr>
          <p:cNvPr id="14" name="Segnaposto immagine 4">
            <a:extLst>
              <a:ext uri="{FF2B5EF4-FFF2-40B4-BE49-F238E27FC236}">
                <a16:creationId xmlns:a16="http://schemas.microsoft.com/office/drawing/2014/main" id="{1D136D0A-337C-8446-9C9F-56582EF261A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7193" y="2679273"/>
            <a:ext cx="436292" cy="581025"/>
          </a:xfrm>
          <a:prstGeom prst="ellipse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750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err="1"/>
              <a:t>Immagine</a:t>
            </a:r>
            <a:endParaRPr lang="it-IT"/>
          </a:p>
        </p:txBody>
      </p:sp>
      <p:sp>
        <p:nvSpPr>
          <p:cNvPr id="15" name="Segnaposto testo 6">
            <a:extLst>
              <a:ext uri="{FF2B5EF4-FFF2-40B4-BE49-F238E27FC236}">
                <a16:creationId xmlns:a16="http://schemas.microsoft.com/office/drawing/2014/main" id="{97593291-DD95-0148-B738-B4485B43B6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7909" y="2491361"/>
            <a:ext cx="2151316" cy="473139"/>
          </a:xfrm>
          <a:prstGeom prst="rect">
            <a:avLst/>
          </a:prstGeom>
        </p:spPr>
        <p:txBody>
          <a:bodyPr tIns="0" rIns="0" bIns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844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it-IT"/>
              <a:t>Relatore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318455C1-916D-894E-B0B6-255C2D976A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7909" y="2937066"/>
            <a:ext cx="2151316" cy="491934"/>
          </a:xfrm>
          <a:prstGeom prst="rect">
            <a:avLst/>
          </a:prstGeom>
        </p:spPr>
        <p:txBody>
          <a:bodyPr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731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it-IT" err="1"/>
              <a:t>Jobtitle</a:t>
            </a:r>
            <a:endParaRPr lang="it-IT"/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DF3386B2-CC7B-294D-86EC-A494A1755671}"/>
              </a:ext>
            </a:extLst>
          </p:cNvPr>
          <p:cNvSpPr/>
          <p:nvPr userDrawn="1"/>
        </p:nvSpPr>
        <p:spPr>
          <a:xfrm flipH="1">
            <a:off x="7714497" y="4416552"/>
            <a:ext cx="1435854" cy="24414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BA645330-260B-7E40-8596-998C1AFABC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30" y="944167"/>
            <a:ext cx="4208829" cy="924852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en-US" err="1"/>
              <a:t>Grazie</a:t>
            </a:r>
            <a:r>
              <a:rPr lang="en-US"/>
              <a:t> per </a:t>
            </a:r>
            <a:r>
              <a:rPr lang="en-US" err="1"/>
              <a:t>l'attenzione</a:t>
            </a:r>
            <a:endParaRPr lang="it-IT"/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2B3843B3-FF05-F347-86AA-0EE1B97D8A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104" y="4360111"/>
            <a:ext cx="92860" cy="123825"/>
          </a:xfrm>
          <a:prstGeom prst="rect">
            <a:avLst/>
          </a:prstGeom>
        </p:spPr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A5849E01-9AB7-7644-BBD1-0E793B73AC2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761" y="4070550"/>
            <a:ext cx="100003" cy="133350"/>
          </a:xfrm>
          <a:prstGeom prst="rect">
            <a:avLst/>
          </a:prstGeom>
        </p:spPr>
      </p:pic>
      <p:pic>
        <p:nvPicPr>
          <p:cNvPr id="28" name="Elemento grafico 27">
            <a:extLst>
              <a:ext uri="{FF2B5EF4-FFF2-40B4-BE49-F238E27FC236}">
                <a16:creationId xmlns:a16="http://schemas.microsoft.com/office/drawing/2014/main" id="{5FA70B4A-3E36-7C49-8EBD-25A491D2FF2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817" y="4964901"/>
            <a:ext cx="122393" cy="163206"/>
          </a:xfrm>
          <a:prstGeom prst="rect">
            <a:avLst/>
          </a:prstGeom>
        </p:spPr>
      </p:pic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7D703905-D315-7E4F-A5DD-86F1BFE5087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516" y="5321364"/>
            <a:ext cx="111750" cy="149015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14666E5-5FD0-054D-A585-960D96672347}"/>
              </a:ext>
            </a:extLst>
          </p:cNvPr>
          <p:cNvSpPr txBox="1"/>
          <p:nvPr userDrawn="1"/>
        </p:nvSpPr>
        <p:spPr>
          <a:xfrm>
            <a:off x="1087909" y="3987318"/>
            <a:ext cx="1829648" cy="11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685686" rtl="0" eaLnBrk="1" fontAlgn="auto" latinLnBrk="0" hangingPunct="1">
              <a:lnSpc>
                <a:spcPct val="14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</a:pPr>
            <a:r>
              <a:rPr lang="it-IT" sz="731" b="0" i="0" kern="1200" spc="-15" baseline="0" err="1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www.eng.it</a:t>
            </a:r>
            <a:endParaRPr lang="it-IT" sz="731" b="0" i="0" kern="1200" spc="-15" baseline="0">
              <a:solidFill>
                <a:schemeClr val="tx1">
                  <a:alpha val="7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685686" rtl="0" eaLnBrk="1" fontAlgn="auto" latinLnBrk="0" hangingPunct="1">
              <a:lnSpc>
                <a:spcPct val="14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it-IT" sz="731" b="0" i="0" kern="1200" spc="-15" baseline="0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Engineering Group</a:t>
            </a:r>
          </a:p>
          <a:p>
            <a:pPr marL="0" marR="0" indent="0" algn="l" defTabSz="685686" rtl="0" eaLnBrk="1" fontAlgn="auto" latinLnBrk="0" hangingPunct="1">
              <a:lnSpc>
                <a:spcPct val="14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</a:pPr>
            <a:r>
              <a:rPr lang="it-IT" sz="731" b="0" i="0" kern="1200" spc="-15" baseline="0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</a:t>
            </a:r>
            <a:r>
              <a:rPr lang="it-IT" sz="731" b="0" i="0" kern="1200" spc="-15" baseline="0" err="1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EngineeringSpa</a:t>
            </a:r>
            <a:endParaRPr lang="it-IT" sz="731" b="0" i="0" kern="1200" spc="-15" baseline="0">
              <a:solidFill>
                <a:schemeClr val="tx1">
                  <a:alpha val="7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685686" rtl="0" eaLnBrk="1" fontAlgn="auto" latinLnBrk="0" hangingPunct="1">
              <a:lnSpc>
                <a:spcPct val="14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it-IT" sz="731" b="0" i="0" kern="1200" spc="-15" baseline="0" err="1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gruppo.engineering</a:t>
            </a:r>
            <a:endParaRPr lang="it-IT" sz="731" b="0" i="0" kern="1200" spc="-15" baseline="0">
              <a:solidFill>
                <a:schemeClr val="tx1">
                  <a:alpha val="7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685686" rtl="0" eaLnBrk="1" fontAlgn="auto" latinLnBrk="0" hangingPunct="1">
              <a:lnSpc>
                <a:spcPct val="14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it-IT" sz="731" b="0" i="0" kern="1200" spc="-15" baseline="0" err="1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LifeAtEngineering</a:t>
            </a:r>
            <a:endParaRPr lang="it-IT" sz="731" b="0" i="0" kern="1200" spc="-15" baseline="0">
              <a:solidFill>
                <a:schemeClr val="tx1">
                  <a:alpha val="7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1" name="Rettangolo 30">
            <a:hlinkClick r:id="rId12"/>
            <a:extLst>
              <a:ext uri="{FF2B5EF4-FFF2-40B4-BE49-F238E27FC236}">
                <a16:creationId xmlns:a16="http://schemas.microsoft.com/office/drawing/2014/main" id="{BE3BA8CB-E2BD-B446-B7D1-1F58B46EDFC1}"/>
              </a:ext>
            </a:extLst>
          </p:cNvPr>
          <p:cNvSpPr/>
          <p:nvPr userDrawn="1"/>
        </p:nvSpPr>
        <p:spPr>
          <a:xfrm>
            <a:off x="720978" y="3975316"/>
            <a:ext cx="2144578" cy="30221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4" name="Rettangolo 33">
            <a:hlinkClick r:id="rId13"/>
            <a:extLst>
              <a:ext uri="{FF2B5EF4-FFF2-40B4-BE49-F238E27FC236}">
                <a16:creationId xmlns:a16="http://schemas.microsoft.com/office/drawing/2014/main" id="{04DA7106-25EB-AE40-8226-6B11C73FAC1A}"/>
              </a:ext>
            </a:extLst>
          </p:cNvPr>
          <p:cNvSpPr/>
          <p:nvPr userDrawn="1"/>
        </p:nvSpPr>
        <p:spPr>
          <a:xfrm>
            <a:off x="720978" y="4602997"/>
            <a:ext cx="2144578" cy="30221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5" name="Rettangolo 34">
            <a:hlinkClick r:id="rId14"/>
            <a:extLst>
              <a:ext uri="{FF2B5EF4-FFF2-40B4-BE49-F238E27FC236}">
                <a16:creationId xmlns:a16="http://schemas.microsoft.com/office/drawing/2014/main" id="{5F078BA5-0CC7-C947-AECD-C248A4C005A2}"/>
              </a:ext>
            </a:extLst>
          </p:cNvPr>
          <p:cNvSpPr/>
          <p:nvPr userDrawn="1"/>
        </p:nvSpPr>
        <p:spPr>
          <a:xfrm>
            <a:off x="720978" y="4920712"/>
            <a:ext cx="2144578" cy="30221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6" name="Rettangolo 35">
            <a:hlinkClick r:id="rId15"/>
            <a:extLst>
              <a:ext uri="{FF2B5EF4-FFF2-40B4-BE49-F238E27FC236}">
                <a16:creationId xmlns:a16="http://schemas.microsoft.com/office/drawing/2014/main" id="{74865147-7B1D-824C-ACC3-4150A46FD1AD}"/>
              </a:ext>
            </a:extLst>
          </p:cNvPr>
          <p:cNvSpPr/>
          <p:nvPr userDrawn="1"/>
        </p:nvSpPr>
        <p:spPr>
          <a:xfrm>
            <a:off x="720978" y="5230679"/>
            <a:ext cx="2144578" cy="30221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7" name="Segnaposto testo 8">
            <a:extLst>
              <a:ext uri="{FF2B5EF4-FFF2-40B4-BE49-F238E27FC236}">
                <a16:creationId xmlns:a16="http://schemas.microsoft.com/office/drawing/2014/main" id="{69F36510-43C2-D74C-964C-A4946DB17E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6500" y="234000"/>
            <a:ext cx="26352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lnSpc>
                <a:spcPct val="140000"/>
              </a:lnSpc>
              <a:buNone/>
              <a:defRPr lang="it-IT" sz="788" b="1" spc="0" dirty="0"/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1F50C913-27C7-0B05-1A5F-494EF542B43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9799" y="6366807"/>
            <a:ext cx="567148" cy="237600"/>
          </a:xfrm>
          <a:prstGeom prst="rect">
            <a:avLst/>
          </a:prstGeom>
        </p:spPr>
      </p:pic>
      <p:sp>
        <p:nvSpPr>
          <p:cNvPr id="33" name="Rettangolo 32">
            <a:hlinkClick r:id="rId18"/>
            <a:extLst>
              <a:ext uri="{FF2B5EF4-FFF2-40B4-BE49-F238E27FC236}">
                <a16:creationId xmlns:a16="http://schemas.microsoft.com/office/drawing/2014/main" id="{AFE1189F-D095-B54D-85B5-AEE043DCFAAC}"/>
              </a:ext>
            </a:extLst>
          </p:cNvPr>
          <p:cNvSpPr/>
          <p:nvPr userDrawn="1"/>
        </p:nvSpPr>
        <p:spPr>
          <a:xfrm>
            <a:off x="720978" y="4293031"/>
            <a:ext cx="2144578" cy="30221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3169125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6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egnaposto immagine 28">
            <a:extLst>
              <a:ext uri="{FF2B5EF4-FFF2-40B4-BE49-F238E27FC236}">
                <a16:creationId xmlns:a16="http://schemas.microsoft.com/office/drawing/2014/main" id="{BFEF6121-4E47-7C49-B558-8CF2A3DE90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20543" y="0"/>
            <a:ext cx="6534951" cy="6858000"/>
          </a:xfrm>
          <a:custGeom>
            <a:avLst/>
            <a:gdLst>
              <a:gd name="connsiteX0" fmla="*/ 7169025 w 11618825"/>
              <a:gd name="connsiteY0" fmla="*/ 0 h 9144000"/>
              <a:gd name="connsiteX1" fmla="*/ 11618825 w 11618825"/>
              <a:gd name="connsiteY1" fmla="*/ 0 h 9144000"/>
              <a:gd name="connsiteX2" fmla="*/ 11618825 w 11618825"/>
              <a:gd name="connsiteY2" fmla="*/ 5888736 h 9144000"/>
              <a:gd name="connsiteX3" fmla="*/ 9065946 w 11618825"/>
              <a:gd name="connsiteY3" fmla="*/ 9144000 h 9144000"/>
              <a:gd name="connsiteX4" fmla="*/ 0 w 11618825"/>
              <a:gd name="connsiteY4" fmla="*/ 914400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18825" h="9144000">
                <a:moveTo>
                  <a:pt x="7169025" y="0"/>
                </a:moveTo>
                <a:lnTo>
                  <a:pt x="11618825" y="0"/>
                </a:lnTo>
                <a:lnTo>
                  <a:pt x="11618825" y="5888736"/>
                </a:lnTo>
                <a:lnTo>
                  <a:pt x="9065946" y="9144000"/>
                </a:lnTo>
                <a:lnTo>
                  <a:pt x="0" y="91440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it-IT"/>
              <a:t>Trascina una immagine o clicca sull’icona</a:t>
            </a:r>
          </a:p>
        </p:txBody>
      </p:sp>
      <p:sp>
        <p:nvSpPr>
          <p:cNvPr id="30" name="Triangolo rettangolo 29">
            <a:extLst>
              <a:ext uri="{FF2B5EF4-FFF2-40B4-BE49-F238E27FC236}">
                <a16:creationId xmlns:a16="http://schemas.microsoft.com/office/drawing/2014/main" id="{AA8C8E8E-9764-8F44-B6AF-D86BBB1E74C3}"/>
              </a:ext>
            </a:extLst>
          </p:cNvPr>
          <p:cNvSpPr/>
          <p:nvPr userDrawn="1"/>
        </p:nvSpPr>
        <p:spPr>
          <a:xfrm flipH="1">
            <a:off x="7714497" y="4416552"/>
            <a:ext cx="1435854" cy="24414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46DF20-A210-134E-846A-7C8D0BB6706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it-IT"/>
              <a:t>Engineering Presentation Template 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12E566E-AD99-4B4A-BB09-B3E842A9F67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7CCDC2D9-F2CC-404E-A187-234B94963F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336" y="1627192"/>
            <a:ext cx="2508348" cy="4286645"/>
          </a:xfrm>
        </p:spPr>
        <p:txBody>
          <a:bodyPr anchor="t">
            <a:normAutofit/>
          </a:bodyPr>
          <a:lstStyle>
            <a:lvl1pPr marL="0" indent="0" algn="l">
              <a:buNone/>
              <a:defRPr sz="1013" b="1"/>
            </a:lvl1pPr>
          </a:lstStyle>
          <a:p>
            <a:pPr lvl="0"/>
            <a:r>
              <a:rPr lang="it-IT"/>
              <a:t>Sezione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AA164A-95D1-764C-8DE7-DD0907B29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Slide agenda</a:t>
            </a:r>
          </a:p>
        </p:txBody>
      </p:sp>
      <p:sp>
        <p:nvSpPr>
          <p:cNvPr id="14" name="Segnaposto testo 8">
            <a:extLst>
              <a:ext uri="{FF2B5EF4-FFF2-40B4-BE49-F238E27FC236}">
                <a16:creationId xmlns:a16="http://schemas.microsoft.com/office/drawing/2014/main" id="{650B7AD8-2233-904A-9609-1784339723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</p:spTree>
    <p:extLst>
      <p:ext uri="{BB962C8B-B14F-4D97-AF65-F5344CB8AC3E}">
        <p14:creationId xmlns:p14="http://schemas.microsoft.com/office/powerpoint/2010/main" val="3121748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egnaposto immagine 28">
            <a:extLst>
              <a:ext uri="{FF2B5EF4-FFF2-40B4-BE49-F238E27FC236}">
                <a16:creationId xmlns:a16="http://schemas.microsoft.com/office/drawing/2014/main" id="{BFEF6121-4E47-7C49-B558-8CF2A3DE90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20543" y="0"/>
            <a:ext cx="6534951" cy="6858000"/>
          </a:xfrm>
          <a:custGeom>
            <a:avLst/>
            <a:gdLst>
              <a:gd name="connsiteX0" fmla="*/ 7169025 w 11618825"/>
              <a:gd name="connsiteY0" fmla="*/ 0 h 9144000"/>
              <a:gd name="connsiteX1" fmla="*/ 11618825 w 11618825"/>
              <a:gd name="connsiteY1" fmla="*/ 0 h 9144000"/>
              <a:gd name="connsiteX2" fmla="*/ 11618825 w 11618825"/>
              <a:gd name="connsiteY2" fmla="*/ 5888736 h 9144000"/>
              <a:gd name="connsiteX3" fmla="*/ 9065946 w 11618825"/>
              <a:gd name="connsiteY3" fmla="*/ 9144000 h 9144000"/>
              <a:gd name="connsiteX4" fmla="*/ 0 w 11618825"/>
              <a:gd name="connsiteY4" fmla="*/ 914400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18825" h="9144000">
                <a:moveTo>
                  <a:pt x="7169025" y="0"/>
                </a:moveTo>
                <a:lnTo>
                  <a:pt x="11618825" y="0"/>
                </a:lnTo>
                <a:lnTo>
                  <a:pt x="11618825" y="5888736"/>
                </a:lnTo>
                <a:lnTo>
                  <a:pt x="9065946" y="9144000"/>
                </a:lnTo>
                <a:lnTo>
                  <a:pt x="0" y="914400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it-IT"/>
              <a:t>Trascina una immagine o clicca sull’icona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A4F422-9705-8546-889B-A7924D8B12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348" y="1945485"/>
            <a:ext cx="2085771" cy="39683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40000"/>
              </a:lnSpc>
              <a:buNone/>
              <a:defRPr sz="844" b="0" i="0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843" indent="0" algn="ctr">
              <a:buNone/>
              <a:defRPr sz="1500"/>
            </a:lvl2pPr>
            <a:lvl3pPr marL="685686" indent="0" algn="ctr">
              <a:buNone/>
              <a:defRPr sz="1350"/>
            </a:lvl3pPr>
            <a:lvl4pPr marL="1028528" indent="0" algn="ctr">
              <a:buNone/>
              <a:defRPr sz="1200"/>
            </a:lvl4pPr>
            <a:lvl5pPr marL="1371371" indent="0" algn="ctr">
              <a:buNone/>
              <a:defRPr sz="1200"/>
            </a:lvl5pPr>
            <a:lvl6pPr marL="1714214" indent="0" algn="ctr">
              <a:buNone/>
              <a:defRPr sz="1200"/>
            </a:lvl6pPr>
            <a:lvl7pPr marL="2057057" indent="0" algn="ctr">
              <a:buNone/>
              <a:defRPr sz="1200"/>
            </a:lvl7pPr>
            <a:lvl8pPr marL="2399900" indent="0" algn="ctr">
              <a:buNone/>
              <a:defRPr sz="1200"/>
            </a:lvl8pPr>
            <a:lvl9pPr marL="2742743" indent="0" algn="ctr">
              <a:buNone/>
              <a:defRPr sz="1200"/>
            </a:lvl9pPr>
          </a:lstStyle>
          <a:p>
            <a:r>
              <a:rPr lang="en-US" err="1"/>
              <a:t>Descrizione</a:t>
            </a:r>
            <a:r>
              <a:rPr lang="en-US"/>
              <a:t> </a:t>
            </a:r>
            <a:r>
              <a:rPr lang="en-US" err="1"/>
              <a:t>generale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sezione</a:t>
            </a:r>
            <a:r>
              <a:rPr lang="en-US"/>
              <a:t> e </a:t>
            </a:r>
            <a:r>
              <a:rPr lang="en-US" err="1"/>
              <a:t>indice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slide.</a:t>
            </a:r>
          </a:p>
          <a:p>
            <a:endParaRPr lang="it-IT"/>
          </a:p>
        </p:txBody>
      </p:sp>
      <p:sp>
        <p:nvSpPr>
          <p:cNvPr id="30" name="Triangolo rettangolo 29">
            <a:extLst>
              <a:ext uri="{FF2B5EF4-FFF2-40B4-BE49-F238E27FC236}">
                <a16:creationId xmlns:a16="http://schemas.microsoft.com/office/drawing/2014/main" id="{AA8C8E8E-9764-8F44-B6AF-D86BBB1E74C3}"/>
              </a:ext>
            </a:extLst>
          </p:cNvPr>
          <p:cNvSpPr/>
          <p:nvPr userDrawn="1"/>
        </p:nvSpPr>
        <p:spPr>
          <a:xfrm flipH="1">
            <a:off x="7714497" y="4416552"/>
            <a:ext cx="1435854" cy="244144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722F017B-53C4-6349-BE5E-368C97CA9D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5016" y="1348981"/>
            <a:ext cx="422333" cy="570309"/>
          </a:xfrm>
        </p:spPr>
        <p:txBody>
          <a:bodyPr anchor="ctr">
            <a:noAutofit/>
          </a:bodyPr>
          <a:lstStyle>
            <a:lvl1pPr marL="0" indent="0" algn="l">
              <a:buNone/>
              <a:defRPr sz="22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it-IT"/>
              <a:t>1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7CCDC2D9-F2CC-404E-A187-234B94963F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7732" y="1322787"/>
            <a:ext cx="2082953" cy="622697"/>
          </a:xfrm>
        </p:spPr>
        <p:txBody>
          <a:bodyPr anchor="ctr">
            <a:normAutofit/>
          </a:bodyPr>
          <a:lstStyle>
            <a:lvl1pPr marL="0" indent="0">
              <a:buNone/>
              <a:defRPr sz="1013" b="1"/>
            </a:lvl1pPr>
          </a:lstStyle>
          <a:p>
            <a:pPr lvl="0"/>
            <a:r>
              <a:rPr lang="it-IT"/>
              <a:t>Sezione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E4039D-A6AF-3041-B756-784EB6FC5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Slide indice dei contenuti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1532D19-E20A-EC4B-80BC-01EDBBBD112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it-IT"/>
              <a:t>Engineering Presentation Template 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7C750A8-1F07-E24E-9EC2-2543DB7DCE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8BF7C3C-24CC-6140-8A22-738C44F1CFEB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5" name="Segnaposto testo 8">
            <a:extLst>
              <a:ext uri="{FF2B5EF4-FFF2-40B4-BE49-F238E27FC236}">
                <a16:creationId xmlns:a16="http://schemas.microsoft.com/office/drawing/2014/main" id="{CDBEC92B-3C15-E746-9AF9-6273B99C14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500" y="234000"/>
            <a:ext cx="4050000" cy="244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it-IT" sz="788" b="1" spc="0" dirty="0">
                <a:solidFill>
                  <a:schemeClr val="tx1"/>
                </a:solidFill>
              </a:defRPr>
            </a:lvl1pPr>
          </a:lstStyle>
          <a:p>
            <a:pPr marL="160712" lvl="0" indent="-160712"/>
            <a:r>
              <a:rPr lang="it-IT"/>
              <a:t>Livello / Sottolivello</a:t>
            </a:r>
          </a:p>
        </p:txBody>
      </p:sp>
    </p:spTree>
    <p:extLst>
      <p:ext uri="{BB962C8B-B14F-4D97-AF65-F5344CB8AC3E}">
        <p14:creationId xmlns:p14="http://schemas.microsoft.com/office/powerpoint/2010/main" val="548891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image" Target="../media/image17.svg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image" Target="../media/image16.png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D38113D-0579-C14B-A0EB-5C20596E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85" y="514801"/>
            <a:ext cx="8100000" cy="2519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it-IT"/>
              <a:t>Elementi del layout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4EFFA96-9643-FD4F-9157-4D2F64323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6181" y="234000"/>
            <a:ext cx="272059" cy="244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88" b="1" i="0" spc="0">
                <a:solidFill>
                  <a:schemeClr val="accent1"/>
                </a:solidFill>
                <a:latin typeface="+mn-lt"/>
              </a:defRPr>
            </a:lvl1pPr>
          </a:lstStyle>
          <a:p>
            <a:fld id="{98BF7C3C-24CC-6140-8A22-738C44F1CFEB}" type="slidenum">
              <a:rPr lang="it-IT" smtClean="0"/>
              <a:pPr/>
              <a:t>‹N›</a:t>
            </a:fld>
            <a:endParaRPr lang="it-IT" sz="788"/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E15EC386-0AD6-D242-9832-2D74E543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6928" y="234000"/>
            <a:ext cx="3872736" cy="244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788" b="0" i="0" spc="0" baseline="0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it-IT"/>
              <a:t>Engineering Presentation Template 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61E9F3D-C10F-7649-9E16-D18BE13A4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985" y="1322785"/>
            <a:ext cx="8093679" cy="457697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marL="214313" lvl="0" indent="-214313" algn="l" defTabSz="914378" rtl="0" eaLnBrk="1" latinLnBrk="0" hangingPunct="1">
              <a:lnSpc>
                <a:spcPct val="14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-"/>
            </a:pPr>
            <a:r>
              <a:rPr lang="it-IT"/>
              <a:t>Secondo livello</a:t>
            </a:r>
          </a:p>
          <a:p>
            <a:pPr marL="486000" lvl="1" indent="-228594" algn="l" defTabSz="914378" rtl="0" eaLnBrk="1" latinLnBrk="0" hangingPunct="1">
              <a:lnSpc>
                <a:spcPct val="14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·"/>
            </a:pPr>
            <a:r>
              <a:rPr lang="it-IT"/>
              <a:t>Terzo livello</a:t>
            </a:r>
          </a:p>
          <a:p>
            <a:pPr marL="783000" lvl="2" indent="-228594" algn="l" defTabSz="914378" rtl="0" eaLnBrk="1" latinLnBrk="0" hangingPunct="1">
              <a:lnSpc>
                <a:spcPct val="14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/>
              <a:t>Quarto livello</a:t>
            </a:r>
          </a:p>
          <a:p>
            <a:pPr marL="1080000" lvl="3" indent="-228594" algn="l" defTabSz="914378" rtl="0" eaLnBrk="1" latinLnBrk="0" hangingPunct="1">
              <a:lnSpc>
                <a:spcPct val="14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Font di sistema regolare"/>
              <a:buChar char="○"/>
            </a:pPr>
            <a:r>
              <a:rPr lang="it-IT"/>
              <a:t>Quinto livello</a:t>
            </a:r>
          </a:p>
          <a:p>
            <a:pPr marL="1404000" lvl="4" indent="-228594" algn="l" defTabSz="914378" rtl="0" eaLnBrk="1" latinLnBrk="0" hangingPunct="1">
              <a:lnSpc>
                <a:spcPct val="14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.Lucida Grande UI Regular"/>
              <a:buChar char="▫"/>
            </a:pPr>
            <a:r>
              <a:rPr lang="it-IT"/>
              <a:t>Sesto livello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E8470CF-06FB-6E4B-87AA-CFFB5642A62E}"/>
              </a:ext>
            </a:extLst>
          </p:cNvPr>
          <p:cNvSpPr/>
          <p:nvPr userDrawn="1"/>
        </p:nvSpPr>
        <p:spPr>
          <a:xfrm>
            <a:off x="-1" y="234000"/>
            <a:ext cx="189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 spc="0"/>
          </a:p>
        </p:txBody>
      </p:sp>
      <p:sp>
        <p:nvSpPr>
          <p:cNvPr id="8" name="CasellaDiTesto 7"/>
          <p:cNvSpPr txBox="1"/>
          <p:nvPr userDrawn="1"/>
        </p:nvSpPr>
        <p:spPr>
          <a:xfrm>
            <a:off x="8071917" y="6517779"/>
            <a:ext cx="428002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it-IT" sz="525" b="0" spc="0">
                <a:solidFill>
                  <a:schemeClr val="tx1">
                    <a:alpha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Symbol"/>
              </a:rPr>
              <a:t> </a:t>
            </a:r>
            <a:r>
              <a:rPr lang="it-IT" sz="525" b="0" spc="0" baseline="0">
                <a:solidFill>
                  <a:schemeClr val="tx1">
                    <a:alpha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endParaRPr lang="it-IT" sz="525" b="0" spc="0">
              <a:solidFill>
                <a:schemeClr val="tx1">
                  <a:alpha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72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91" r:id="rId7"/>
  </p:sldLayoutIdLst>
  <p:hf hdr="0" dt="0"/>
  <p:txStyles>
    <p:titleStyle>
      <a:lvl1pPr algn="l" defTabSz="685686" rtl="0" eaLnBrk="1" latinLnBrk="0" hangingPunct="1">
        <a:lnSpc>
          <a:spcPct val="100000"/>
        </a:lnSpc>
        <a:spcBef>
          <a:spcPct val="0"/>
        </a:spcBef>
        <a:buNone/>
        <a:defRPr sz="1500" b="1" i="0" kern="1200" spc="-38" baseline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378" rtl="0" eaLnBrk="1" latinLnBrk="0" hangingPunct="1">
        <a:lnSpc>
          <a:spcPct val="140000"/>
        </a:lnSpc>
        <a:spcBef>
          <a:spcPts val="450"/>
        </a:spcBef>
        <a:buClr>
          <a:schemeClr val="accent1"/>
        </a:buClr>
        <a:buSzPct val="100000"/>
        <a:buFont typeface="Symbol" panose="05050102010706020507" pitchFamily="18" charset="2"/>
        <a:buNone/>
        <a:defRPr lang="it-IT" sz="1050" b="0" i="0" kern="1200" spc="-15" baseline="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14313" indent="-214313" algn="l" defTabSz="914378" rtl="0" eaLnBrk="1" latinLnBrk="0" hangingPunct="1">
        <a:lnSpc>
          <a:spcPct val="140000"/>
        </a:lnSpc>
        <a:spcBef>
          <a:spcPts val="450"/>
        </a:spcBef>
        <a:buClr>
          <a:schemeClr val="accent1"/>
        </a:buClr>
        <a:buSzPct val="100000"/>
        <a:buFont typeface="Symbol" panose="05050102010706020507" pitchFamily="18" charset="2"/>
        <a:buChar char="·"/>
        <a:defRPr lang="it-IT" sz="1050" b="0" i="0" kern="1200" spc="-15" baseline="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86000" indent="-228594" algn="l" defTabSz="914378" rtl="0" eaLnBrk="1" latinLnBrk="0" hangingPunct="1">
        <a:lnSpc>
          <a:spcPct val="140000"/>
        </a:lnSpc>
        <a:spcBef>
          <a:spcPts val="4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lang="it-IT" sz="1050" b="0" i="0" kern="1200" spc="-15" baseline="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83000" indent="-228594" algn="l" defTabSz="914378" rtl="0" eaLnBrk="1" latinLnBrk="0" hangingPunct="1">
        <a:lnSpc>
          <a:spcPct val="140000"/>
        </a:lnSpc>
        <a:spcBef>
          <a:spcPts val="450"/>
        </a:spcBef>
        <a:buClr>
          <a:schemeClr val="accent1"/>
        </a:buClr>
        <a:buSzPct val="100000"/>
        <a:buFont typeface="Font di sistema regolare"/>
        <a:buChar char="○"/>
        <a:defRPr lang="it-IT" sz="1050" b="0" i="0" kern="1200" spc="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080000" indent="-228594" algn="l" defTabSz="914378" rtl="0" eaLnBrk="1" latinLnBrk="0" hangingPunct="1">
        <a:lnSpc>
          <a:spcPct val="140000"/>
        </a:lnSpc>
        <a:spcBef>
          <a:spcPts val="450"/>
        </a:spcBef>
        <a:buClr>
          <a:schemeClr val="accent1"/>
        </a:buClr>
        <a:buSzPct val="100000"/>
        <a:buFont typeface=".Lucida Grande UI Regular"/>
        <a:buChar char="▫"/>
        <a:defRPr lang="it-IT" sz="1050" b="0" i="0" kern="1200" spc="0" dirty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1404000" indent="-228594" algn="l" defTabSz="914378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Font typeface="Wingdings" panose="05000000000000000000" pitchFamily="2" charset="2"/>
        <a:buChar char="§"/>
        <a:defRPr lang="it-IT" sz="1050" b="0" i="0" kern="1200" spc="0" dirty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6pPr>
      <a:lvl7pPr marL="2228480" indent="-171422" algn="l" defTabSz="68568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321" indent="-171422" algn="l" defTabSz="68568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63" indent="-171422" algn="l" defTabSz="68568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3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86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28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71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14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57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00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43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439">
          <p15:clr>
            <a:srgbClr val="F26B43"/>
          </p15:clr>
        </p15:guide>
        <p15:guide id="4" pos="7241">
          <p15:clr>
            <a:srgbClr val="F26B43"/>
          </p15:clr>
        </p15:guide>
        <p15:guide id="5" orient="horz" pos="833">
          <p15:clr>
            <a:srgbClr val="F26B43"/>
          </p15:clr>
        </p15:guide>
        <p15:guide id="6" orient="horz" pos="3946">
          <p15:clr>
            <a:srgbClr val="F26B43"/>
          </p15:clr>
        </p15:guide>
        <p15:guide id="7" pos="166">
          <p15:clr>
            <a:srgbClr val="F26B43"/>
          </p15:clr>
        </p15:guide>
        <p15:guide id="8" pos="7514">
          <p15:clr>
            <a:srgbClr val="F26B43"/>
          </p15:clr>
        </p15:guide>
        <p15:guide id="14" orient="horz" pos="425">
          <p15:clr>
            <a:srgbClr val="F26B43"/>
          </p15:clr>
        </p15:guide>
        <p15:guide id="15" orient="horz" pos="4156">
          <p15:clr>
            <a:srgbClr val="F26B43"/>
          </p15:clr>
        </p15:guide>
        <p15:guide id="16" orient="horz" pos="3725">
          <p15:clr>
            <a:srgbClr val="F26B43"/>
          </p15:clr>
        </p15:guide>
        <p15:guide id="17" orient="horz" pos="289">
          <p15:clr>
            <a:srgbClr val="F26B43"/>
          </p15:clr>
        </p15:guide>
        <p15:guide id="18" orient="horz" pos="595">
          <p15:clr>
            <a:srgbClr val="F26B43"/>
          </p15:clr>
        </p15:guide>
        <p15:guide id="22" pos="3959">
          <p15:clr>
            <a:srgbClr val="F26B43"/>
          </p15:clr>
        </p15:guide>
        <p15:guide id="23" pos="3721">
          <p15:clr>
            <a:srgbClr val="F26B43"/>
          </p15:clr>
        </p15:guide>
        <p15:guide id="24" orient="horz" pos="204">
          <p15:clr>
            <a:srgbClr val="F26B43"/>
          </p15:clr>
        </p15:guide>
        <p15:guide id="25" pos="4299">
          <p15:clr>
            <a:srgbClr val="F26B43"/>
          </p15:clr>
        </p15:guide>
        <p15:guide id="26" pos="4537">
          <p15:clr>
            <a:srgbClr val="F26B43"/>
          </p15:clr>
        </p15:guide>
        <p15:guide id="27" pos="4895">
          <p15:clr>
            <a:srgbClr val="F26B43"/>
          </p15:clr>
        </p15:guide>
        <p15:guide id="28" pos="5115">
          <p15:clr>
            <a:srgbClr val="F26B43"/>
          </p15:clr>
        </p15:guide>
        <p15:guide id="29" pos="5473">
          <p15:clr>
            <a:srgbClr val="F26B43"/>
          </p15:clr>
        </p15:guide>
        <p15:guide id="30" pos="5711">
          <p15:clr>
            <a:srgbClr val="F26B43"/>
          </p15:clr>
        </p15:guide>
        <p15:guide id="31" pos="6051">
          <p15:clr>
            <a:srgbClr val="F26B43"/>
          </p15:clr>
        </p15:guide>
        <p15:guide id="32" pos="6289">
          <p15:clr>
            <a:srgbClr val="F26B43"/>
          </p15:clr>
        </p15:guide>
        <p15:guide id="33" pos="6647">
          <p15:clr>
            <a:srgbClr val="F26B43"/>
          </p15:clr>
        </p15:guide>
        <p15:guide id="34" pos="6867">
          <p15:clr>
            <a:srgbClr val="F26B43"/>
          </p15:clr>
        </p15:guide>
        <p15:guide id="35" pos="3363">
          <p15:clr>
            <a:srgbClr val="F26B43"/>
          </p15:clr>
        </p15:guide>
        <p15:guide id="36" pos="3143">
          <p15:clr>
            <a:srgbClr val="F26B43"/>
          </p15:clr>
        </p15:guide>
        <p15:guide id="37" pos="2785">
          <p15:clr>
            <a:srgbClr val="F26B43"/>
          </p15:clr>
        </p15:guide>
        <p15:guide id="38" pos="2548">
          <p15:clr>
            <a:srgbClr val="F26B43"/>
          </p15:clr>
        </p15:guide>
        <p15:guide id="39" pos="2207">
          <p15:clr>
            <a:srgbClr val="F26B43"/>
          </p15:clr>
        </p15:guide>
        <p15:guide id="40" pos="1969">
          <p15:clr>
            <a:srgbClr val="F26B43"/>
          </p15:clr>
        </p15:guide>
        <p15:guide id="41" pos="1612">
          <p15:clr>
            <a:srgbClr val="F26B43"/>
          </p15:clr>
        </p15:guide>
        <p15:guide id="42" pos="1391">
          <p15:clr>
            <a:srgbClr val="F26B43"/>
          </p15:clr>
        </p15:guide>
        <p15:guide id="43" pos="1033">
          <p15:clr>
            <a:srgbClr val="F26B43"/>
          </p15:clr>
        </p15:guide>
        <p15:guide id="44" pos="7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D38113D-0579-C14B-A0EB-5C20596E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85" y="514801"/>
            <a:ext cx="8100000" cy="2519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it-IT"/>
              <a:t>Elementi del layout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4EFFA96-9643-FD4F-9157-4D2F64323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6181" y="234000"/>
            <a:ext cx="272059" cy="244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88" b="1" i="0" spc="0">
                <a:solidFill>
                  <a:schemeClr val="accent1"/>
                </a:solidFill>
                <a:latin typeface="+mn-lt"/>
              </a:defRPr>
            </a:lvl1pPr>
          </a:lstStyle>
          <a:p>
            <a:fld id="{98BF7C3C-24CC-6140-8A22-738C44F1CFEB}" type="slidenum">
              <a:rPr lang="it-IT" smtClean="0"/>
              <a:pPr/>
              <a:t>‹N›</a:t>
            </a:fld>
            <a:endParaRPr lang="it-IT" sz="788"/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E15EC386-0AD6-D242-9832-2D74E543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6928" y="234000"/>
            <a:ext cx="3872736" cy="244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788" b="0" i="0" spc="0" baseline="0">
                <a:solidFill>
                  <a:schemeClr val="tx1">
                    <a:alpha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it-IT"/>
              <a:t>Engineering Presentation Template 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61E9F3D-C10F-7649-9E16-D18BE13A4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985" y="1322785"/>
            <a:ext cx="8093679" cy="457697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marL="214313" lvl="0" indent="-214313" algn="l" defTabSz="914378" rtl="0" eaLnBrk="1" latinLnBrk="0" hangingPunct="1">
              <a:lnSpc>
                <a:spcPct val="14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-"/>
            </a:pPr>
            <a:r>
              <a:rPr lang="it-IT"/>
              <a:t>Secondo livello</a:t>
            </a:r>
          </a:p>
          <a:p>
            <a:pPr marL="486000" lvl="1" indent="-228594" algn="l" defTabSz="914378" rtl="0" eaLnBrk="1" latinLnBrk="0" hangingPunct="1">
              <a:lnSpc>
                <a:spcPct val="14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·"/>
            </a:pPr>
            <a:r>
              <a:rPr lang="it-IT"/>
              <a:t>Terzo livello</a:t>
            </a:r>
          </a:p>
          <a:p>
            <a:pPr marL="783000" lvl="2" indent="-228594" algn="l" defTabSz="914378" rtl="0" eaLnBrk="1" latinLnBrk="0" hangingPunct="1">
              <a:lnSpc>
                <a:spcPct val="14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/>
              <a:t>Quarto livello</a:t>
            </a:r>
          </a:p>
          <a:p>
            <a:pPr marL="1080000" lvl="3" indent="-228594" algn="l" defTabSz="914378" rtl="0" eaLnBrk="1" latinLnBrk="0" hangingPunct="1">
              <a:lnSpc>
                <a:spcPct val="14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Font di sistema regolare"/>
              <a:buChar char="○"/>
            </a:pPr>
            <a:r>
              <a:rPr lang="it-IT"/>
              <a:t>Quinto livello</a:t>
            </a:r>
          </a:p>
          <a:p>
            <a:pPr marL="1404000" lvl="4" indent="-228594" algn="l" defTabSz="914378" rtl="0" eaLnBrk="1" latinLnBrk="0" hangingPunct="1">
              <a:lnSpc>
                <a:spcPct val="140000"/>
              </a:lnSpc>
              <a:spcBef>
                <a:spcPts val="450"/>
              </a:spcBef>
              <a:buClr>
                <a:schemeClr val="accent1"/>
              </a:buClr>
              <a:buSzPct val="100000"/>
              <a:buFont typeface=".Lucida Grande UI Regular"/>
              <a:buChar char="▫"/>
            </a:pPr>
            <a:r>
              <a:rPr lang="it-IT"/>
              <a:t>Sesto livello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E8470CF-06FB-6E4B-87AA-CFFB5642A62E}"/>
              </a:ext>
            </a:extLst>
          </p:cNvPr>
          <p:cNvSpPr/>
          <p:nvPr userDrawn="1"/>
        </p:nvSpPr>
        <p:spPr>
          <a:xfrm>
            <a:off x="-1" y="234000"/>
            <a:ext cx="189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13" spc="0"/>
          </a:p>
        </p:txBody>
      </p:sp>
      <p:sp>
        <p:nvSpPr>
          <p:cNvPr id="12" name="CasellaDiTesto 11"/>
          <p:cNvSpPr txBox="1"/>
          <p:nvPr userDrawn="1"/>
        </p:nvSpPr>
        <p:spPr>
          <a:xfrm>
            <a:off x="8071917" y="6517779"/>
            <a:ext cx="428002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it-IT" sz="525" b="0" spc="0">
                <a:solidFill>
                  <a:schemeClr val="tx1">
                    <a:alpha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Symbol"/>
              </a:rPr>
              <a:t> </a:t>
            </a:r>
            <a:r>
              <a:rPr lang="it-IT" sz="525" b="0" spc="0" baseline="0">
                <a:solidFill>
                  <a:schemeClr val="tx1">
                    <a:alpha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  <a:endParaRPr lang="it-IT" sz="525" b="0" spc="0">
              <a:solidFill>
                <a:schemeClr val="tx1">
                  <a:alpha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552713EC-F276-DAAD-8B5A-DAF557090C15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9799" y="6366807"/>
            <a:ext cx="205866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8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</p:sldLayoutIdLst>
  <p:hf hdr="0" dt="0"/>
  <p:txStyles>
    <p:titleStyle>
      <a:lvl1pPr algn="l" defTabSz="685686" rtl="0" eaLnBrk="1" latinLnBrk="0" hangingPunct="1">
        <a:lnSpc>
          <a:spcPct val="100000"/>
        </a:lnSpc>
        <a:spcBef>
          <a:spcPct val="0"/>
        </a:spcBef>
        <a:buNone/>
        <a:defRPr sz="1500" b="1" i="0" kern="1200" spc="-38" baseline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378" rtl="0" eaLnBrk="1" latinLnBrk="0" hangingPunct="1">
        <a:lnSpc>
          <a:spcPct val="140000"/>
        </a:lnSpc>
        <a:spcBef>
          <a:spcPts val="450"/>
        </a:spcBef>
        <a:buClr>
          <a:schemeClr val="accent1"/>
        </a:buClr>
        <a:buSzPct val="100000"/>
        <a:buFont typeface="Symbol" panose="05050102010706020507" pitchFamily="18" charset="2"/>
        <a:buNone/>
        <a:defRPr lang="it-IT" sz="1050" b="0" i="0" kern="1200" spc="-15" baseline="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14313" indent="-214313" algn="l" defTabSz="914378" rtl="0" eaLnBrk="1" latinLnBrk="0" hangingPunct="1">
        <a:lnSpc>
          <a:spcPct val="140000"/>
        </a:lnSpc>
        <a:spcBef>
          <a:spcPts val="450"/>
        </a:spcBef>
        <a:buClr>
          <a:schemeClr val="accent1"/>
        </a:buClr>
        <a:buSzPct val="100000"/>
        <a:buFont typeface="Symbol" panose="05050102010706020507" pitchFamily="18" charset="2"/>
        <a:buChar char="·"/>
        <a:defRPr lang="it-IT" sz="1050" b="0" i="0" kern="1200" spc="-15" baseline="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86000" indent="-228594" algn="l" defTabSz="914378" rtl="0" eaLnBrk="1" latinLnBrk="0" hangingPunct="1">
        <a:lnSpc>
          <a:spcPct val="140000"/>
        </a:lnSpc>
        <a:spcBef>
          <a:spcPts val="4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lang="it-IT" sz="1050" b="0" i="0" kern="1200" spc="-15" baseline="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83000" indent="-228594" algn="l" defTabSz="914378" rtl="0" eaLnBrk="1" latinLnBrk="0" hangingPunct="1">
        <a:lnSpc>
          <a:spcPct val="140000"/>
        </a:lnSpc>
        <a:spcBef>
          <a:spcPts val="450"/>
        </a:spcBef>
        <a:buClr>
          <a:schemeClr val="accent1"/>
        </a:buClr>
        <a:buSzPct val="100000"/>
        <a:buFont typeface="Font di sistema regolare"/>
        <a:buChar char="○"/>
        <a:defRPr lang="it-IT" sz="1050" b="0" i="0" kern="1200" spc="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080000" indent="-228594" algn="l" defTabSz="914378" rtl="0" eaLnBrk="1" latinLnBrk="0" hangingPunct="1">
        <a:lnSpc>
          <a:spcPct val="140000"/>
        </a:lnSpc>
        <a:spcBef>
          <a:spcPts val="450"/>
        </a:spcBef>
        <a:buClr>
          <a:schemeClr val="accent1"/>
        </a:buClr>
        <a:buSzPct val="100000"/>
        <a:buFont typeface=".Lucida Grande UI Regular"/>
        <a:buChar char="▫"/>
        <a:defRPr lang="it-IT" sz="1050" b="0" i="0" kern="1200" spc="0" dirty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1404000" indent="-228594" algn="l" defTabSz="914378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Font typeface="Wingdings" panose="05000000000000000000" pitchFamily="2" charset="2"/>
        <a:buChar char="§"/>
        <a:defRPr lang="it-IT" sz="1050" b="0" i="0" kern="1200" spc="0" dirty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6pPr>
      <a:lvl7pPr marL="2228480" indent="-171422" algn="l" defTabSz="68568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321" indent="-171422" algn="l" defTabSz="68568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63" indent="-171422" algn="l" defTabSz="68568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3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86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28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71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14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57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00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43" algn="l" defTabSz="68568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pos="439">
          <p15:clr>
            <a:srgbClr val="F26B43"/>
          </p15:clr>
        </p15:guide>
        <p15:guide id="4" pos="7241">
          <p15:clr>
            <a:srgbClr val="F26B43"/>
          </p15:clr>
        </p15:guide>
        <p15:guide id="5" orient="horz" pos="833">
          <p15:clr>
            <a:srgbClr val="F26B43"/>
          </p15:clr>
        </p15:guide>
        <p15:guide id="6" orient="horz" pos="3946">
          <p15:clr>
            <a:srgbClr val="F26B43"/>
          </p15:clr>
        </p15:guide>
        <p15:guide id="7" pos="166">
          <p15:clr>
            <a:srgbClr val="F26B43"/>
          </p15:clr>
        </p15:guide>
        <p15:guide id="8" pos="7514">
          <p15:clr>
            <a:srgbClr val="F26B43"/>
          </p15:clr>
        </p15:guide>
        <p15:guide id="14" orient="horz" pos="425">
          <p15:clr>
            <a:srgbClr val="F26B43"/>
          </p15:clr>
        </p15:guide>
        <p15:guide id="15" orient="horz" pos="4156">
          <p15:clr>
            <a:srgbClr val="F26B43"/>
          </p15:clr>
        </p15:guide>
        <p15:guide id="16" orient="horz" pos="3725">
          <p15:clr>
            <a:srgbClr val="F26B43"/>
          </p15:clr>
        </p15:guide>
        <p15:guide id="17" orient="horz" pos="289">
          <p15:clr>
            <a:srgbClr val="F26B43"/>
          </p15:clr>
        </p15:guide>
        <p15:guide id="18" orient="horz" pos="595">
          <p15:clr>
            <a:srgbClr val="F26B43"/>
          </p15:clr>
        </p15:guide>
        <p15:guide id="22" pos="3959">
          <p15:clr>
            <a:srgbClr val="F26B43"/>
          </p15:clr>
        </p15:guide>
        <p15:guide id="23" pos="3721">
          <p15:clr>
            <a:srgbClr val="F26B43"/>
          </p15:clr>
        </p15:guide>
        <p15:guide id="24" orient="horz" pos="204">
          <p15:clr>
            <a:srgbClr val="F26B43"/>
          </p15:clr>
        </p15:guide>
        <p15:guide id="25" pos="4299">
          <p15:clr>
            <a:srgbClr val="F26B43"/>
          </p15:clr>
        </p15:guide>
        <p15:guide id="26" pos="4537">
          <p15:clr>
            <a:srgbClr val="F26B43"/>
          </p15:clr>
        </p15:guide>
        <p15:guide id="27" pos="4895">
          <p15:clr>
            <a:srgbClr val="F26B43"/>
          </p15:clr>
        </p15:guide>
        <p15:guide id="28" pos="5115">
          <p15:clr>
            <a:srgbClr val="F26B43"/>
          </p15:clr>
        </p15:guide>
        <p15:guide id="29" pos="5473">
          <p15:clr>
            <a:srgbClr val="F26B43"/>
          </p15:clr>
        </p15:guide>
        <p15:guide id="30" pos="5711">
          <p15:clr>
            <a:srgbClr val="F26B43"/>
          </p15:clr>
        </p15:guide>
        <p15:guide id="31" pos="6051">
          <p15:clr>
            <a:srgbClr val="F26B43"/>
          </p15:clr>
        </p15:guide>
        <p15:guide id="32" pos="6289">
          <p15:clr>
            <a:srgbClr val="F26B43"/>
          </p15:clr>
        </p15:guide>
        <p15:guide id="33" pos="6647">
          <p15:clr>
            <a:srgbClr val="F26B43"/>
          </p15:clr>
        </p15:guide>
        <p15:guide id="34" pos="6867">
          <p15:clr>
            <a:srgbClr val="F26B43"/>
          </p15:clr>
        </p15:guide>
        <p15:guide id="35" pos="3363">
          <p15:clr>
            <a:srgbClr val="F26B43"/>
          </p15:clr>
        </p15:guide>
        <p15:guide id="36" pos="3143">
          <p15:clr>
            <a:srgbClr val="F26B43"/>
          </p15:clr>
        </p15:guide>
        <p15:guide id="37" pos="2785">
          <p15:clr>
            <a:srgbClr val="F26B43"/>
          </p15:clr>
        </p15:guide>
        <p15:guide id="38" pos="2548">
          <p15:clr>
            <a:srgbClr val="F26B43"/>
          </p15:clr>
        </p15:guide>
        <p15:guide id="39" pos="2207">
          <p15:clr>
            <a:srgbClr val="F26B43"/>
          </p15:clr>
        </p15:guide>
        <p15:guide id="40" pos="1969">
          <p15:clr>
            <a:srgbClr val="F26B43"/>
          </p15:clr>
        </p15:guide>
        <p15:guide id="41" pos="1612">
          <p15:clr>
            <a:srgbClr val="F26B43"/>
          </p15:clr>
        </p15:guide>
        <p15:guide id="42" pos="1391">
          <p15:clr>
            <a:srgbClr val="F26B43"/>
          </p15:clr>
        </p15:guide>
        <p15:guide id="43" pos="1033">
          <p15:clr>
            <a:srgbClr val="F26B43"/>
          </p15:clr>
        </p15:guide>
        <p15:guide id="44" pos="7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F2541A-8E16-B148-AC28-E59C46DB9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800"/>
              <a:t>Academy </a:t>
            </a:r>
            <a:r>
              <a:rPr lang="pt-BR" sz="1800"/>
              <a:t>Academy Digital Experience R&amp;I Lab </a:t>
            </a:r>
            <a:r>
              <a:rPr lang="pt-BR" sz="1800" dirty="0"/>
              <a:t>Informatici</a:t>
            </a:r>
            <a:endParaRPr lang="it-IT" sz="180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B56C272-B4C0-80A4-17D7-CFFD4C6C5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230" y="3437189"/>
            <a:ext cx="3640599" cy="936810"/>
          </a:xfrm>
        </p:spPr>
        <p:txBody>
          <a:bodyPr/>
          <a:lstStyle/>
          <a:p>
            <a:r>
              <a:rPr lang="it-IT"/>
              <a:t>11 Novembre - 13 Dicembre 2024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31D084A3-98B6-394B-B890-8ED1B706A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/>
              <a:t>ENGINEERING </a:t>
            </a:r>
            <a:r>
              <a:rPr lang="it-IT" b="0"/>
              <a:t>/ THE DIGITAL TRANSFORMATION COMPANY</a:t>
            </a:r>
          </a:p>
        </p:txBody>
      </p:sp>
    </p:spTree>
    <p:extLst>
      <p:ext uri="{BB962C8B-B14F-4D97-AF65-F5344CB8AC3E}">
        <p14:creationId xmlns:p14="http://schemas.microsoft.com/office/powerpoint/2010/main" val="347086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E4CD3-5B54-7922-4D07-33646A77C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B7A7D-2240-2A61-604F-5970277A7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9736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Descrizione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L'attributo id è utilizzato per identificare univocamente un elemento all'interno di una pagina HTML.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Se un elemento ha l'id, attraverso il CSS è possibile definire gli stili che lo caratterizzano.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Tali stili vengono applicati solo a quell'elemento.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&lt;div id="header"&gt;...&lt;/div&gt;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#header { width: 100%;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padding: 15px; }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B3A34531-74EC-7E21-B9E3-7ACC8101B1B9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CBB442D-CA86-04D2-0F62-7334A08A3D60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Selettori: id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A7BBCB8-520D-5257-EB00-6716E0664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837" y="1809640"/>
            <a:ext cx="2084876" cy="323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03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2ACA5-3044-8A13-401B-E4C7EAA11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8EF0B-D0BD-9098-E7D4-4C2497CDF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97366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Descrizione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L'attributo class è utilizzato per associare ad una classe di appartenenza uno stile definito tramite CSS.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Se nel CSS scriviamo p {color: #c6c6c6;}, tutti i paragrafi presenti nella pagina avranno questo stile. 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Se vogliamo personalizzare solo alcuni paragrafi, possiamo definire una classe ed applicarla ai paragrafi interessati.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Esempio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&lt;p&gt;lorem ipsum dolor sit amet&lt;/p&gt;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&lt;p class="error"&gt;lorem ipsum dolor sit amet&lt;/p&gt;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p {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color: #c6c6c6; 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}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.error {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color: #FF0000; 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}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4F14FB2A-594A-B8A5-D640-C11430F6A1F7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894AC63-DE82-C5D2-3A3A-8892E999E997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Selettori: class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7B65D39-45B3-89E4-78BA-2B76C9842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837" y="1809640"/>
            <a:ext cx="2084876" cy="323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38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BCFEE-CAEF-B2D3-2921-5CB039D5F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004A1-DD4D-52A6-BCDA-07DAD8936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Definizione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CSS consente di modificare lo stile del testo, inclusi colore, font, dimensione e allineamento.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p {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color: blue;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font-size: 16px;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text-align: center;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}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Note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color: cambia il colore del testo.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font-size: definisce la dimensione del testo.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text-align: allinea il testo (sinistra, centro, destra).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E50162B-736B-5EFA-7C25-5BA006A8B7B7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EAD86ED3-65A1-3BA1-E490-B1534C6DDC17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Proprietà di testo</a:t>
            </a:r>
          </a:p>
        </p:txBody>
      </p:sp>
      <p:pic>
        <p:nvPicPr>
          <p:cNvPr id="7" name="Immagine 6" descr="Immagine che contiene cerchio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0B5917EE-3A59-B5EA-124D-11F2E38CE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31" y="2322921"/>
            <a:ext cx="2212157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14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2A137-892C-16A3-E3F7-A8740E995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F5DEB-5DC6-0C74-55A6-1C2BDD1E5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&lt;html&gt;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&lt;head&gt;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</a:t>
            </a:r>
            <a:r>
              <a:rPr lang="en-US" sz="1300">
                <a:latin typeface="Century Gothic" pitchFamily="34" charset="0"/>
                <a:ea typeface="+mj-ea"/>
                <a:cs typeface="Arial"/>
              </a:rPr>
              <a:t>&lt;style&gt;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p {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  color: blue;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}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&lt;/style&gt;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</a:t>
            </a:r>
            <a:r>
              <a:rPr lang="it-IT" sz="1300">
                <a:latin typeface="Century Gothic" pitchFamily="34" charset="0"/>
                <a:ea typeface="+mj-ea"/>
                <a:cs typeface="Arial"/>
              </a:rPr>
              <a:t>&lt;/head&gt;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&lt;p&gt;Questo è un paragrafo blu.&lt;/p&gt;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&lt;p&gt;Questo è un altro paragrafo blu.&lt;/p&gt;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&lt;/html&gt;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CD73E4C-4CCA-A156-43C0-4C93D27E728B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0D5A3D4-6206-94CD-6CB2-170BB7A4C914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Selettori CSS: Selettore di tipo 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  <p:pic>
        <p:nvPicPr>
          <p:cNvPr id="7" name="Immagine 6" descr="Immagine che contiene cerchio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20109EE5-3D0A-0E4D-B537-D5A99D744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31" y="2322921"/>
            <a:ext cx="2212157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58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2277-BE15-2A2C-47C7-41FDF264E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E3A0B-C509-92CF-A665-27DAD90D6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5684809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&lt;html&gt;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</a:t>
            </a:r>
            <a:r>
              <a:rPr lang="en-US" sz="1300">
                <a:latin typeface="Century Gothic" pitchFamily="34" charset="0"/>
                <a:ea typeface="+mj-ea"/>
                <a:cs typeface="Arial"/>
              </a:rPr>
              <a:t>&lt;head&gt;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.intro {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  font-size: 18px;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  color: green;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}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&lt;/style&gt;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&lt;/head&gt;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&lt;body&gt;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</a:t>
            </a:r>
            <a:r>
              <a:rPr lang="it-IT" sz="1300">
                <a:latin typeface="Century Gothic" pitchFamily="34" charset="0"/>
                <a:ea typeface="+mj-ea"/>
                <a:cs typeface="Arial"/>
              </a:rPr>
              <a:t>&lt;p class="intro"&gt;Questo paragrafo ha una classe "intro".&lt;/p&gt;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&lt;p&gt;Questo paragrafo non ha la classe "intro".&lt;/p&gt;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&lt;/html&gt;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740CAE7-D526-E3D2-3D48-410E53F3BCE8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B83CA75-86DC-CE47-8A15-96FEC9E722ED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Selettori CSS: Selettore di classe 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  <p:pic>
        <p:nvPicPr>
          <p:cNvPr id="7" name="Immagine 6" descr="Immagine che contiene cerchio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3BE18118-274D-60D5-BB4B-14A9BB970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31" y="2322921"/>
            <a:ext cx="2212157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3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08689-5935-266D-FC9E-86A61F7FA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F707A-ED52-047A-FEBF-134E93919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&lt;html&gt;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</a:t>
            </a:r>
            <a:r>
              <a:rPr lang="en-US" sz="1300">
                <a:latin typeface="Century Gothic" pitchFamily="34" charset="0"/>
                <a:ea typeface="+mj-ea"/>
                <a:cs typeface="Arial"/>
              </a:rPr>
              <a:t>&lt;head&gt;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#main-header {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  font-weight: bold;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  font-size: 24px;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}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&lt;/style&gt;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&lt;/head&gt;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</a:t>
            </a:r>
            <a:r>
              <a:rPr lang="it-IT" sz="1300">
                <a:latin typeface="Century Gothic" pitchFamily="34" charset="0"/>
                <a:ea typeface="+mj-ea"/>
                <a:cs typeface="Arial"/>
              </a:rPr>
              <a:t>&lt;body&gt;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&lt;h1 id="main-header"&gt;Questo è il titolo principale.&lt;/h1&gt;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&lt;h1&gt;Questo è un altro titolo.&lt;/h1&gt;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&lt;/html&gt;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D217FB5-719C-26E7-68D5-A8DBB6936C31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86044E4-3426-068A-907E-2395BE5BF793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Selettori CSS: Selettore di ID 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  <p:pic>
        <p:nvPicPr>
          <p:cNvPr id="7" name="Immagine 6" descr="Immagine che contiene cerchio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D19899B8-AB57-03F4-22FD-90FCE9140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31" y="2322921"/>
            <a:ext cx="2212157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71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57BE4-FC37-D56A-386D-824A9B1D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E5C8D-727E-F328-F9F0-351939F78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&lt;html&gt;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</a:t>
            </a:r>
            <a:r>
              <a:rPr lang="en-US" sz="1300">
                <a:latin typeface="Century Gothic" pitchFamily="34" charset="0"/>
                <a:ea typeface="+mj-ea"/>
                <a:cs typeface="Arial"/>
              </a:rPr>
              <a:t>&lt;head&gt;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div p {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  color: gray;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</a:t>
            </a:r>
            <a:r>
              <a:rPr lang="it-IT" sz="1300">
                <a:latin typeface="Century Gothic" pitchFamily="34" charset="0"/>
                <a:ea typeface="+mj-ea"/>
                <a:cs typeface="Arial"/>
              </a:rPr>
              <a:t>}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&lt;/style&gt;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&lt;/head&gt;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&lt;div&gt;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  &lt;p&gt;Questo paragrafo è all'interno di un div.&lt;/p&gt;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&lt;/div&gt;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&lt;p&gt;Questo paragrafo è fuori dal div.&lt;/p&gt;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&lt;/html&gt;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1750B46E-912F-6F6E-FB23-0473C768FB6D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EB500B1-1C06-BDE7-743C-3C6FA5BEB412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Selettori CSS: Selettore discendente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  <p:pic>
        <p:nvPicPr>
          <p:cNvPr id="7" name="Immagine 6" descr="Immagine che contiene cerchio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AFBDD39B-23D0-6B3A-9C71-95449DC31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31" y="2322921"/>
            <a:ext cx="2212157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98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EDDA6-CD9C-86CB-9F9E-F44A4D07C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A9D9C-7F78-7A52-EC7F-3D99DC0D3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&lt;html&gt;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</a:t>
            </a:r>
            <a:r>
              <a:rPr lang="en-US" sz="1300">
                <a:latin typeface="Century Gothic" pitchFamily="34" charset="0"/>
                <a:ea typeface="+mj-ea"/>
                <a:cs typeface="Arial"/>
              </a:rPr>
              <a:t>&lt;head&gt;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ul &gt; li {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  list-style-type: square;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</a:t>
            </a:r>
            <a:r>
              <a:rPr lang="it-IT" sz="1300">
                <a:latin typeface="Century Gothic" pitchFamily="34" charset="0"/>
                <a:ea typeface="+mj-ea"/>
                <a:cs typeface="Arial"/>
              </a:rPr>
              <a:t>}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&lt;/style&gt;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&lt;/head&gt;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&lt;ul&gt;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  &lt;li&gt;Primo elemento della lista&lt;/li&gt;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  &lt;li&gt;Secondo elemento della lista&lt;/li&gt;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  &lt;ul&gt;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    &lt;li&gt;Elemento figlio della lista&lt;/li&gt;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  &lt;/ul&gt;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&lt;/ul&gt;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&lt;/html&gt;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7E156E8-E614-33F8-35ED-30A45085640A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32FEC36C-D536-7FFF-0335-15AA261FF92B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Selettori CSS: Selettore figlio diretto 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  <p:pic>
        <p:nvPicPr>
          <p:cNvPr id="7" name="Immagine 6" descr="Immagine che contiene cerchio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D53969B5-B35B-0875-0D30-F76A66584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31" y="2322921"/>
            <a:ext cx="2212157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23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F3599-874A-1792-9ECA-3BE8C81F6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7FE3D-9032-97D4-C51E-EF4F44329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&lt;html&gt;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&lt;head&gt;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a[target="_blank"] {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  color: red;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}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&lt;/style&gt;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&lt;/head&gt;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&lt;body&gt;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</a:t>
            </a:r>
            <a:r>
              <a:rPr lang="it-IT" sz="1300">
                <a:latin typeface="Century Gothic" pitchFamily="34" charset="0"/>
                <a:ea typeface="+mj-ea"/>
                <a:cs typeface="Arial"/>
              </a:rPr>
              <a:t>&lt;a href="https://example.com" target="_blank"&gt;Link aperto in una nuova scheda&lt;/a&gt;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&lt;a href="https://example.com"&gt;Link aperto nella stessa scheda&lt;/a&gt;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&lt;/html&gt; 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AA1BD2E-9BE1-43EF-BED8-4821613F126B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31A1744-98B8-F90E-F579-8A15EE2B7A9E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Selettori CSS: Selettore di attributo 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  <p:pic>
        <p:nvPicPr>
          <p:cNvPr id="7" name="Immagine 6" descr="Immagine che contiene cerchio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9E62AAEB-1581-0BCC-B5CD-393E862F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31" y="2322921"/>
            <a:ext cx="2212157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52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50146-4490-1B24-6E9B-B93E33EFA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D865-385D-6442-65ED-C83A28FA6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5831458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&lt;html&gt;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&lt;head&gt;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.btn.primary {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  background-color: blue;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  color: white;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}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&lt;/style&gt;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&lt;/head&gt;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&lt;body&gt;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&lt;button class="btn primary"&gt;Bottone Primario&lt;/button&gt;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</a:t>
            </a:r>
            <a:r>
              <a:rPr lang="it-IT" sz="1300">
                <a:latin typeface="Century Gothic" pitchFamily="34" charset="0"/>
                <a:ea typeface="+mj-ea"/>
                <a:cs typeface="Arial"/>
              </a:rPr>
              <a:t>&lt;button class="btn"&gt;Bottone Generico&lt;/button&gt;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</a:t>
            </a:r>
            <a:r>
              <a:rPr lang="en-US" sz="1300">
                <a:latin typeface="Century Gothic" pitchFamily="34" charset="0"/>
                <a:ea typeface="+mj-ea"/>
                <a:cs typeface="Arial"/>
              </a:rPr>
              <a:t>&lt;/body&gt;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&lt;/html&gt;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451C67B9-E19D-6C8E-865E-901A778FF9AE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9C6B7AB-E234-9EBE-C8D9-28F7ABF1353D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Selettori CSS: Selettore di classe combinata 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  <p:pic>
        <p:nvPicPr>
          <p:cNvPr id="7" name="Immagine 6" descr="Immagine che contiene cerchio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7C284E66-6BD3-D94B-11A8-0969768ED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31" y="2322921"/>
            <a:ext cx="2212157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3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C4E62-3874-789C-1858-E4CB19B0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8969C-4C3E-E998-4688-C84BB8795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925614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Origine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CSS è stato sviluppato nel 1996 per separare il contenuto dallo stile.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CSS1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La prima versione di CSS, che definiva stili di base.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CSS2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Introdotto nel 1998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Aggiunge funzionalità avanzate come posizionamento e layout complessi.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CSS3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Introdotto nel 2005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Aggiunge moduli avanzati, animazioni, effetti visivi e supporto per dispositivi mobili.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366F09AF-1063-9798-CE28-6AD7B281EF04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E33B975-49A8-3AF1-C079-714C4BF428BA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Storia</a:t>
            </a:r>
          </a:p>
        </p:txBody>
      </p:sp>
      <p:pic>
        <p:nvPicPr>
          <p:cNvPr id="1026" name="Picture 2" descr="History - Free ui icons">
            <a:extLst>
              <a:ext uri="{FF2B5EF4-FFF2-40B4-BE49-F238E27FC236}">
                <a16:creationId xmlns:a16="http://schemas.microsoft.com/office/drawing/2014/main" id="{2AE6BCEB-F8A0-8CC3-A2EF-1B7D42C7C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891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691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D1072-E40A-87E8-9F10-3A372F0CD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BC5F4-0FBB-3DEB-E941-441947325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5546786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400">
                <a:latin typeface="Century Gothic" pitchFamily="34" charset="0"/>
                <a:ea typeface="+mj-ea"/>
                <a:cs typeface="Arial"/>
              </a:rPr>
              <a:t>&lt;html&gt;</a:t>
            </a:r>
            <a:endParaRPr lang="it-IT" sz="14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400">
                <a:latin typeface="Century Gothic" pitchFamily="34" charset="0"/>
                <a:ea typeface="+mj-ea"/>
                <a:cs typeface="Arial"/>
              </a:rPr>
              <a:t>  &lt;head&gt;</a:t>
            </a:r>
            <a:endParaRPr lang="it-IT" sz="14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400">
                <a:latin typeface="Century Gothic" pitchFamily="34" charset="0"/>
                <a:ea typeface="+mj-ea"/>
                <a:cs typeface="Arial"/>
              </a:rPr>
              <a:t>    &lt;style&gt;</a:t>
            </a:r>
            <a:endParaRPr lang="it-IT" sz="14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400">
                <a:latin typeface="Century Gothic" pitchFamily="34" charset="0"/>
                <a:ea typeface="+mj-ea"/>
                <a:cs typeface="Arial"/>
              </a:rPr>
              <a:t>      * {</a:t>
            </a:r>
            <a:endParaRPr lang="it-IT" sz="14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400">
                <a:latin typeface="Century Gothic" pitchFamily="34" charset="0"/>
                <a:ea typeface="+mj-ea"/>
                <a:cs typeface="Arial"/>
              </a:rPr>
              <a:t>        margin: 0;</a:t>
            </a:r>
            <a:endParaRPr lang="it-IT" sz="14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400">
                <a:latin typeface="Century Gothic" pitchFamily="34" charset="0"/>
                <a:ea typeface="+mj-ea"/>
                <a:cs typeface="Arial"/>
              </a:rPr>
              <a:t>        padding: 0;</a:t>
            </a:r>
            <a:endParaRPr lang="it-IT" sz="14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400">
                <a:latin typeface="Century Gothic" pitchFamily="34" charset="0"/>
                <a:ea typeface="+mj-ea"/>
                <a:cs typeface="Arial"/>
              </a:rPr>
              <a:t>      }</a:t>
            </a:r>
            <a:endParaRPr lang="it-IT" sz="14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400">
                <a:latin typeface="Century Gothic" pitchFamily="34" charset="0"/>
                <a:ea typeface="+mj-ea"/>
                <a:cs typeface="Arial"/>
              </a:rPr>
              <a:t>    &lt;/style&gt;</a:t>
            </a:r>
            <a:endParaRPr lang="it-IT" sz="14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400">
                <a:latin typeface="Century Gothic" pitchFamily="34" charset="0"/>
                <a:ea typeface="+mj-ea"/>
                <a:cs typeface="Arial"/>
              </a:rPr>
              <a:t>  &lt;/head&gt;</a:t>
            </a:r>
            <a:endParaRPr lang="it-IT" sz="14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400">
                <a:latin typeface="Century Gothic" pitchFamily="34" charset="0"/>
                <a:ea typeface="+mj-ea"/>
                <a:cs typeface="Arial"/>
              </a:rPr>
              <a:t>  &lt;body&gt;</a:t>
            </a:r>
            <a:endParaRPr lang="it-IT" sz="14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400">
                <a:latin typeface="Century Gothic" pitchFamily="34" charset="0"/>
                <a:ea typeface="+mj-ea"/>
                <a:cs typeface="Arial"/>
              </a:rPr>
              <a:t>    </a:t>
            </a:r>
            <a:r>
              <a:rPr lang="it-IT" sz="1400">
                <a:latin typeface="Century Gothic" pitchFamily="34" charset="0"/>
                <a:ea typeface="+mj-ea"/>
                <a:cs typeface="Arial"/>
              </a:rPr>
              <a:t>&lt;h1&gt;Un titolo senza margini e padding&lt;/h1&gt;</a:t>
            </a:r>
          </a:p>
          <a:p>
            <a:pPr marL="0" indent="0">
              <a:buNone/>
            </a:pPr>
            <a:r>
              <a:rPr lang="it-IT" sz="1400">
                <a:latin typeface="Century Gothic" pitchFamily="34" charset="0"/>
                <a:ea typeface="+mj-ea"/>
                <a:cs typeface="Arial"/>
              </a:rPr>
              <a:t>    &lt;p&gt;Un paragrafo senza margini e padding.&lt;/p&gt;</a:t>
            </a:r>
          </a:p>
          <a:p>
            <a:pPr marL="0" indent="0">
              <a:buNone/>
            </a:pPr>
            <a:r>
              <a:rPr lang="it-IT" sz="1400"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&lt;/html&gt;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 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223DAF11-7FE4-209D-F9B0-5AC99F3F2473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0F0E92B-4E47-43CD-C6FC-0C2A457DD1FF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Selettori CSS: Selettore universale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  <p:pic>
        <p:nvPicPr>
          <p:cNvPr id="7" name="Immagine 6" descr="Immagine che contiene cerchio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243DB43E-7B48-6F2A-0D06-B7F73744F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31" y="2322921"/>
            <a:ext cx="2212157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77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BE240-CD41-39E2-E550-BBE9617BD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D650-C51E-DA5B-9239-F1B50C0D5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&lt;html&gt;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&lt;head&gt;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button:hover {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  background-color: yellow;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}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&lt;/style&gt;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&lt;/head&gt;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</a:t>
            </a:r>
            <a:r>
              <a:rPr lang="it-IT" sz="1300">
                <a:latin typeface="Century Gothic" pitchFamily="34" charset="0"/>
                <a:ea typeface="+mj-ea"/>
                <a:cs typeface="Arial"/>
              </a:rPr>
              <a:t>&lt;body&gt;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&lt;button&gt;Passa sopra di me&lt;/button&gt;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</a:t>
            </a:r>
            <a:r>
              <a:rPr lang="en-US" sz="1300">
                <a:latin typeface="Century Gothic" pitchFamily="34" charset="0"/>
                <a:ea typeface="+mj-ea"/>
                <a:cs typeface="Arial"/>
              </a:rPr>
              <a:t>&lt;/body&gt;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&lt;/html&gt;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2ECD9C5-88DC-92B5-8D58-20D49DD219FA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A51B6788-3138-D88A-47A8-A342D51903E2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Selettori CSS: Selettore di pseudo classe :hover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  <p:pic>
        <p:nvPicPr>
          <p:cNvPr id="7" name="Immagine 6" descr="Immagine che contiene cerchio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A8AD127C-D534-E107-8E51-AA4A35F1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31" y="2322921"/>
            <a:ext cx="2212157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75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482CD-2061-87E7-357A-F3D7EF434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5F53-AF60-67D6-AD48-823EE803A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&lt;html&gt;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&lt;head&gt;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li:nth-child(odd) {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  background-color: lightgray;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}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&lt;/style&gt;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&lt;/head&gt;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</a:t>
            </a:r>
            <a:r>
              <a:rPr lang="it-IT" sz="1300">
                <a:latin typeface="Century Gothic" pitchFamily="34" charset="0"/>
                <a:ea typeface="+mj-ea"/>
                <a:cs typeface="Arial"/>
              </a:rPr>
              <a:t>&lt;body&gt;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&lt;ul&gt;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  &lt;li&gt;Primo elemento&lt;/li&gt;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  &lt;li&gt;Secondo elemento&lt;/li&gt;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  &lt;li&gt;Terzo elemento&lt;/li&gt;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  &lt;li&gt;Quarto elemento&lt;/li&gt;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&lt;/ul&gt;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&lt;/html&gt;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E956AF4-832F-B7E5-43A1-42B5F369F0C4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55D6190-492C-6DFC-3FFB-F9DF5D29E6BF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Selettori CSS: Selettore di pseudo-classe :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nth-child</a:t>
            </a: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()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  <p:pic>
        <p:nvPicPr>
          <p:cNvPr id="7" name="Immagine 6" descr="Immagine che contiene cerchio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7479698C-A2A9-01D6-4DCB-EA1995346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31" y="2322921"/>
            <a:ext cx="2212157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75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B954B-0208-95B5-2B93-70A2EAE9E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C4CCE-8A7F-5CCD-70BF-26AF619BE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27245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&lt;html&gt;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&lt;head&gt;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h1::before {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  content: "★ ";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  color: gold;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}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&lt;/style&gt;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&lt;/head&gt;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</a:t>
            </a:r>
            <a:r>
              <a:rPr lang="it-IT" sz="1300">
                <a:latin typeface="Century Gothic" pitchFamily="34" charset="0"/>
                <a:ea typeface="+mj-ea"/>
                <a:cs typeface="Arial"/>
              </a:rPr>
              <a:t>&lt;body&gt;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&lt;h1&gt;Titolo con una stella davanti&lt;/h1&gt;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&lt;/html&gt;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ED00FD9-BF3B-E6A9-AF53-B1A77287DF03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644A995C-BE65-064F-0EC8-89AC07B9EF11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Selettori CSS: Selettore pseudo-elemento ::before 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  <p:pic>
        <p:nvPicPr>
          <p:cNvPr id="7" name="Immagine 6" descr="Immagine che contiene cerchio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0CCFD292-9AB5-A832-4125-F1BFEC1B2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31" y="2322921"/>
            <a:ext cx="2212157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09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C5CE8-0DB1-C71A-5770-1A020B1EF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C2ED2-E355-F379-B134-998770A3A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553815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&lt;html&gt;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&lt;head&gt;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a[href*="example"] {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  color: orange;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}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&lt;/style&gt;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&lt;/head&gt;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&lt;body&gt;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</a:t>
            </a:r>
            <a:r>
              <a:rPr lang="it-IT" sz="1300">
                <a:latin typeface="Century Gothic" pitchFamily="34" charset="0"/>
                <a:ea typeface="+mj-ea"/>
                <a:cs typeface="Arial"/>
              </a:rPr>
              <a:t>&lt;a href="https://example.com"&gt;Link con 'example' nel URL&lt;/a&gt;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&lt;a href="https://other.com"&gt;Link senza 'example' nel URL&lt;/a&gt;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&lt;/html&gt;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F76A7366-5818-DDA6-C9D6-997D7ED1869F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A8E60361-41EF-6E89-7C23-6C29B849E428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Selettori CSS: Selettore di attributo con valore parziale 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  <p:pic>
        <p:nvPicPr>
          <p:cNvPr id="7" name="Immagine 6" descr="Immagine che contiene cerchio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7B38C3EE-DD0B-E738-F56C-E55A2734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31" y="2322921"/>
            <a:ext cx="2212157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75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AC234-F2C2-65B2-914D-31E3105D7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F364B-0D0C-AD95-6199-3A1030560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553815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&lt;html&gt;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&lt;head&gt;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p:not(.highlight) {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  color: darkgray;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}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&lt;/style&gt;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&lt;/head&gt;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&lt;body&gt;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</a:t>
            </a:r>
            <a:r>
              <a:rPr lang="it-IT" sz="1300">
                <a:latin typeface="Century Gothic" pitchFamily="34" charset="0"/>
                <a:ea typeface="+mj-ea"/>
                <a:cs typeface="Arial"/>
              </a:rPr>
              <a:t>&lt;p class="highlight"&gt;Questo paragrafo è evidenziato.&lt;/p&gt;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&lt;p&gt;Questo paragrafo non è evidenziato.&lt;/p&gt;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&lt;/html&gt;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0E7630D-AA09-76EC-F658-DEF98B230DFE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12649BA-2215-227F-C532-8D37BB518A94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Selettori CSS: Selettore di pseudo-classe :not() 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  <p:pic>
        <p:nvPicPr>
          <p:cNvPr id="7" name="Immagine 6" descr="Immagine che contiene cerchio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E2CBCC19-85AB-87F6-8B58-2CEBCC188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31" y="2322921"/>
            <a:ext cx="2212157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41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86AE-8F17-D9A3-E5B8-7841117F1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E9769-2594-D7E2-8D88-6930CFF85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5538159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&lt;html&gt;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&lt;head&gt;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h1, h2, h3 {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  font-family: Arial, sans-serif;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  }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&lt;/style&gt;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&lt;/head&gt;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&lt;body&gt;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&lt;h1&gt;Titolo principale&lt;/h1&gt;</a:t>
            </a: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1300">
                <a:latin typeface="Century Gothic" pitchFamily="34" charset="0"/>
                <a:ea typeface="+mj-ea"/>
                <a:cs typeface="Arial"/>
              </a:rPr>
              <a:t>    </a:t>
            </a:r>
            <a:r>
              <a:rPr lang="it-IT" sz="1300">
                <a:latin typeface="Century Gothic" pitchFamily="34" charset="0"/>
                <a:ea typeface="+mj-ea"/>
                <a:cs typeface="Arial"/>
              </a:rPr>
              <a:t>&lt;h2&gt;Sottotitolo&lt;/h2&gt;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&lt;h3&gt;Sottotitolo più piccolo&lt;/h3&gt;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&lt;/body&gt;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&lt;/html&gt; 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A61837D-E52A-D662-B64C-57C49952A5A5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833359D-8FC2-97E4-4579-9C7219A0814B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Selettori CSS: Selettore combinato (edito)</a:t>
            </a:r>
          </a:p>
          <a:p>
            <a:pPr fontAlgn="auto">
              <a:spcAft>
                <a:spcPts val="0"/>
              </a:spcAft>
              <a:defRPr/>
            </a:pPr>
            <a:endParaRPr lang="it-IT" sz="160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  <p:pic>
        <p:nvPicPr>
          <p:cNvPr id="7" name="Immagine 6" descr="Immagine che contiene cerchio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60EE19DD-0FA3-F321-8CD7-6A63A051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31" y="2322921"/>
            <a:ext cx="2212157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04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4823C-3E3C-6B30-F073-E46CFDECF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252B0-7144-05C6-6C4C-2B4750A25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463" y="960997"/>
            <a:ext cx="7597939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000" dirty="0">
                <a:latin typeface="Century Gothic" pitchFamily="34" charset="0"/>
                <a:ea typeface="+mj-ea"/>
                <a:cs typeface="Arial"/>
              </a:rPr>
              <a:t>Il posizionamento statico è quello predefinito per tutti gli elementi HTML. Gli elementi con posizione </a:t>
            </a:r>
            <a:r>
              <a:rPr lang="it-IT" sz="1000" dirty="0" err="1">
                <a:latin typeface="Century Gothic" pitchFamily="34" charset="0"/>
                <a:ea typeface="+mj-ea"/>
                <a:cs typeface="Arial"/>
              </a:rPr>
              <a:t>static</a:t>
            </a:r>
            <a:r>
              <a:rPr lang="it-IT" sz="1000" dirty="0">
                <a:latin typeface="Century Gothic" pitchFamily="34" charset="0"/>
                <a:ea typeface="+mj-ea"/>
                <a:cs typeface="Arial"/>
              </a:rPr>
              <a:t> si trovano nel flusso naturale della pagina e non possono essere spostati tramite le proprietà top, </a:t>
            </a:r>
            <a:r>
              <a:rPr lang="it-IT" sz="1000" dirty="0" err="1">
                <a:latin typeface="Century Gothic" pitchFamily="34" charset="0"/>
                <a:ea typeface="+mj-ea"/>
                <a:cs typeface="Arial"/>
              </a:rPr>
              <a:t>right</a:t>
            </a:r>
            <a:r>
              <a:rPr lang="it-IT" sz="1000" dirty="0">
                <a:latin typeface="Century Gothic" pitchFamily="34" charset="0"/>
                <a:ea typeface="+mj-ea"/>
                <a:cs typeface="Arial"/>
              </a:rPr>
              <a:t>, bottom o </a:t>
            </a:r>
            <a:r>
              <a:rPr lang="it-IT" sz="1000" dirty="0" err="1">
                <a:latin typeface="Century Gothic" pitchFamily="34" charset="0"/>
                <a:ea typeface="+mj-ea"/>
                <a:cs typeface="Arial"/>
              </a:rPr>
              <a:t>left</a:t>
            </a:r>
            <a:r>
              <a:rPr lang="it-IT" sz="1000" dirty="0">
                <a:latin typeface="Century Gothic" pitchFamily="34" charset="0"/>
                <a:ea typeface="+mj-ea"/>
                <a:cs typeface="Arial"/>
              </a:rPr>
              <a:t>.</a:t>
            </a:r>
          </a:p>
          <a:p>
            <a:pPr marL="0" indent="0">
              <a:buNone/>
            </a:pPr>
            <a:r>
              <a:rPr lang="it-IT" sz="900" dirty="0">
                <a:latin typeface="Century Gothic" pitchFamily="34" charset="0"/>
                <a:ea typeface="+mj-ea"/>
                <a:cs typeface="Arial"/>
              </a:rPr>
              <a:t> </a:t>
            </a:r>
            <a:r>
              <a:rPr lang="en-US" sz="900" dirty="0">
                <a:latin typeface="Century Gothic" pitchFamily="34" charset="0"/>
                <a:ea typeface="+mj-ea"/>
                <a:cs typeface="Arial"/>
              </a:rPr>
              <a:t>&lt;!DOCTYPE html&gt;</a:t>
            </a:r>
            <a:endParaRPr lang="it-IT" sz="9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900" dirty="0">
                <a:latin typeface="Century Gothic" pitchFamily="34" charset="0"/>
                <a:ea typeface="+mj-ea"/>
                <a:cs typeface="Arial"/>
              </a:rPr>
              <a:t>&lt;html lang="it"&gt;</a:t>
            </a:r>
            <a:endParaRPr lang="it-IT" sz="9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900" dirty="0">
                <a:latin typeface="Century Gothic" pitchFamily="34" charset="0"/>
                <a:ea typeface="+mj-ea"/>
                <a:cs typeface="Arial"/>
              </a:rPr>
              <a:t>&lt;head&gt;</a:t>
            </a:r>
            <a:endParaRPr lang="it-IT" sz="9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900" dirty="0">
                <a:latin typeface="Century Gothic" pitchFamily="34" charset="0"/>
                <a:ea typeface="+mj-ea"/>
                <a:cs typeface="Arial"/>
              </a:rPr>
              <a:t>    &lt;meta charset="UTF-8"&gt;</a:t>
            </a:r>
            <a:endParaRPr lang="it-IT" sz="9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900" dirty="0">
                <a:latin typeface="Century Gothic" pitchFamily="34" charset="0"/>
                <a:ea typeface="+mj-ea"/>
                <a:cs typeface="Arial"/>
              </a:rPr>
              <a:t>    &lt;meta name="viewport" content="width=device-width, initial-scale=1.0"&gt;</a:t>
            </a:r>
            <a:endParaRPr lang="it-IT" sz="9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900" dirty="0">
                <a:latin typeface="Century Gothic" pitchFamily="34" charset="0"/>
                <a:ea typeface="+mj-ea"/>
                <a:cs typeface="Arial"/>
              </a:rPr>
              <a:t>    </a:t>
            </a:r>
            <a:r>
              <a:rPr lang="it-IT" sz="900" dirty="0">
                <a:latin typeface="Century Gothic" pitchFamily="34" charset="0"/>
                <a:ea typeface="+mj-ea"/>
                <a:cs typeface="Arial"/>
              </a:rPr>
              <a:t>&lt;</a:t>
            </a:r>
            <a:r>
              <a:rPr lang="it-IT" sz="900" dirty="0" err="1">
                <a:latin typeface="Century Gothic" pitchFamily="34" charset="0"/>
                <a:ea typeface="+mj-ea"/>
                <a:cs typeface="Arial"/>
              </a:rPr>
              <a:t>title</a:t>
            </a:r>
            <a:r>
              <a:rPr lang="it-IT" sz="900" dirty="0">
                <a:latin typeface="Century Gothic" pitchFamily="34" charset="0"/>
                <a:ea typeface="+mj-ea"/>
                <a:cs typeface="Arial"/>
              </a:rPr>
              <a:t>&gt;Posizionamento Statico&lt;/</a:t>
            </a:r>
            <a:r>
              <a:rPr lang="it-IT" sz="900" dirty="0" err="1">
                <a:latin typeface="Century Gothic" pitchFamily="34" charset="0"/>
                <a:ea typeface="+mj-ea"/>
                <a:cs typeface="Arial"/>
              </a:rPr>
              <a:t>title</a:t>
            </a:r>
            <a:r>
              <a:rPr lang="it-IT" sz="900" dirty="0">
                <a:latin typeface="Century Gothic" pitchFamily="34" charset="0"/>
                <a:ea typeface="+mj-ea"/>
                <a:cs typeface="Arial"/>
              </a:rPr>
              <a:t>&gt;</a:t>
            </a:r>
          </a:p>
          <a:p>
            <a:pPr marL="0" indent="0">
              <a:buNone/>
            </a:pPr>
            <a:r>
              <a:rPr lang="it-IT" sz="900" dirty="0">
                <a:latin typeface="Century Gothic" pitchFamily="34" charset="0"/>
                <a:ea typeface="+mj-ea"/>
                <a:cs typeface="Arial"/>
              </a:rPr>
              <a:t>    &lt;style&gt;</a:t>
            </a:r>
          </a:p>
          <a:p>
            <a:pPr marL="0" indent="0">
              <a:buNone/>
            </a:pPr>
            <a:r>
              <a:rPr lang="it-IT" sz="900" dirty="0">
                <a:latin typeface="Century Gothic" pitchFamily="34" charset="0"/>
                <a:ea typeface="+mj-ea"/>
                <a:cs typeface="Arial"/>
              </a:rPr>
              <a:t>        </a:t>
            </a:r>
            <a:r>
              <a:rPr lang="en-US" sz="900" dirty="0">
                <a:latin typeface="Century Gothic" pitchFamily="34" charset="0"/>
                <a:ea typeface="+mj-ea"/>
                <a:cs typeface="Arial"/>
              </a:rPr>
              <a:t>.box {</a:t>
            </a:r>
            <a:endParaRPr lang="it-IT" sz="9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900" dirty="0">
                <a:latin typeface="Century Gothic" pitchFamily="34" charset="0"/>
                <a:ea typeface="+mj-ea"/>
                <a:cs typeface="Arial"/>
              </a:rPr>
              <a:t>            width: 100px;</a:t>
            </a:r>
            <a:endParaRPr lang="it-IT" sz="9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900" dirty="0">
                <a:latin typeface="Century Gothic" pitchFamily="34" charset="0"/>
                <a:ea typeface="+mj-ea"/>
                <a:cs typeface="Arial"/>
              </a:rPr>
              <a:t>            height: 100px;</a:t>
            </a:r>
            <a:endParaRPr lang="it-IT" sz="9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900" dirty="0">
                <a:latin typeface="Century Gothic" pitchFamily="34" charset="0"/>
                <a:ea typeface="+mj-ea"/>
                <a:cs typeface="Arial"/>
              </a:rPr>
              <a:t>            background-color: </a:t>
            </a:r>
            <a:r>
              <a:rPr lang="en-US" sz="900" dirty="0" err="1">
                <a:latin typeface="Century Gothic" pitchFamily="34" charset="0"/>
                <a:ea typeface="+mj-ea"/>
                <a:cs typeface="Arial"/>
              </a:rPr>
              <a:t>lightblue</a:t>
            </a:r>
            <a:r>
              <a:rPr lang="en-US" sz="900" dirty="0">
                <a:latin typeface="Century Gothic" pitchFamily="34" charset="0"/>
                <a:ea typeface="+mj-ea"/>
                <a:cs typeface="Arial"/>
              </a:rPr>
              <a:t>;</a:t>
            </a:r>
            <a:endParaRPr lang="it-IT" sz="9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900" dirty="0">
                <a:latin typeface="Century Gothic" pitchFamily="34" charset="0"/>
                <a:ea typeface="+mj-ea"/>
                <a:cs typeface="Arial"/>
              </a:rPr>
              <a:t>            border: 1px solid blue;</a:t>
            </a:r>
            <a:endParaRPr lang="it-IT" sz="9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900" dirty="0">
                <a:latin typeface="Century Gothic" pitchFamily="34" charset="0"/>
                <a:ea typeface="+mj-ea"/>
                <a:cs typeface="Arial"/>
              </a:rPr>
              <a:t>        }</a:t>
            </a:r>
            <a:endParaRPr lang="it-IT" sz="9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900" dirty="0">
                <a:latin typeface="Century Gothic" pitchFamily="34" charset="0"/>
                <a:ea typeface="+mj-ea"/>
                <a:cs typeface="Arial"/>
              </a:rPr>
              <a:t>    &lt;/style&gt;</a:t>
            </a:r>
            <a:endParaRPr lang="it-IT" sz="9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900" dirty="0">
                <a:latin typeface="Century Gothic" pitchFamily="34" charset="0"/>
                <a:ea typeface="+mj-ea"/>
                <a:cs typeface="Arial"/>
              </a:rPr>
              <a:t>&lt;/head&gt;</a:t>
            </a:r>
            <a:endParaRPr lang="it-IT" sz="9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900" dirty="0">
                <a:latin typeface="Century Gothic" pitchFamily="34" charset="0"/>
                <a:ea typeface="+mj-ea"/>
                <a:cs typeface="Arial"/>
              </a:rPr>
              <a:t>&lt;body&gt;</a:t>
            </a:r>
            <a:endParaRPr lang="it-IT" sz="9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900" dirty="0">
                <a:latin typeface="Century Gothic" pitchFamily="34" charset="0"/>
                <a:ea typeface="+mj-ea"/>
                <a:cs typeface="Arial"/>
              </a:rPr>
              <a:t>    &lt;div class="box"&gt;Box 1&lt;/div&gt;</a:t>
            </a:r>
            <a:endParaRPr lang="it-IT" sz="9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900" dirty="0">
                <a:latin typeface="Century Gothic" pitchFamily="34" charset="0"/>
                <a:ea typeface="+mj-ea"/>
                <a:cs typeface="Arial"/>
              </a:rPr>
              <a:t>    &lt;div class="box"&gt;Box 2&lt;/div&gt;</a:t>
            </a:r>
            <a:endParaRPr lang="it-IT" sz="9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900" dirty="0">
                <a:latin typeface="Century Gothic" pitchFamily="34" charset="0"/>
                <a:ea typeface="+mj-ea"/>
                <a:cs typeface="Arial"/>
              </a:rPr>
              <a:t>&lt;/body&gt;</a:t>
            </a:r>
          </a:p>
          <a:p>
            <a:pPr marL="0" indent="0">
              <a:buNone/>
            </a:pPr>
            <a:r>
              <a:rPr lang="it-IT" sz="1000" dirty="0">
                <a:latin typeface="Century Gothic" pitchFamily="34" charset="0"/>
                <a:ea typeface="+mj-ea"/>
                <a:cs typeface="Arial"/>
              </a:rPr>
              <a:t>&lt;/html&gt;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3FCF2562-37B0-B900-05BB-08215777D450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B025F6D-EA9F-7D0D-9B4A-B13503963991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Posizionamento: Statico</a:t>
            </a:r>
          </a:p>
          <a:p>
            <a:pPr fontAlgn="auto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  <p:pic>
        <p:nvPicPr>
          <p:cNvPr id="7" name="Immagine 6" descr="Immagine che contiene cerchio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8DEF1BE0-27DD-9520-BDFE-689BDBEB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31" y="2322921"/>
            <a:ext cx="2212157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94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5126E-D9A1-F1C4-8C94-0BA47EC90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9787-DC23-4A13-033F-63589C0F6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93" y="985838"/>
            <a:ext cx="8606414" cy="490067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it-IT" sz="3600" dirty="0">
                <a:latin typeface="Century Gothic" pitchFamily="34" charset="0"/>
                <a:ea typeface="+mj-ea"/>
                <a:cs typeface="Arial"/>
              </a:rPr>
              <a:t> Il posizionamento relativo mantiene l’elemento nel flusso della pagina, ma permette di modificarne la posizione con le proprietà top, </a:t>
            </a:r>
            <a:r>
              <a:rPr lang="it-IT" sz="3600" dirty="0" err="1">
                <a:latin typeface="Century Gothic" pitchFamily="34" charset="0"/>
                <a:ea typeface="+mj-ea"/>
                <a:cs typeface="Arial"/>
              </a:rPr>
              <a:t>right</a:t>
            </a:r>
            <a:r>
              <a:rPr lang="it-IT" sz="3600" dirty="0">
                <a:latin typeface="Century Gothic" pitchFamily="34" charset="0"/>
                <a:ea typeface="+mj-ea"/>
                <a:cs typeface="Arial"/>
              </a:rPr>
              <a:t>, bottom, e </a:t>
            </a:r>
            <a:r>
              <a:rPr lang="it-IT" sz="3600" dirty="0" err="1">
                <a:latin typeface="Century Gothic" pitchFamily="34" charset="0"/>
                <a:ea typeface="+mj-ea"/>
                <a:cs typeface="Arial"/>
              </a:rPr>
              <a:t>left</a:t>
            </a:r>
            <a:r>
              <a:rPr lang="it-IT" sz="3600" dirty="0">
                <a:latin typeface="Century Gothic" pitchFamily="34" charset="0"/>
                <a:ea typeface="+mj-ea"/>
                <a:cs typeface="Arial"/>
              </a:rPr>
              <a:t>. Lo spostamento avviene in base alla sua posizione originale.</a:t>
            </a:r>
          </a:p>
          <a:p>
            <a:pPr marL="0" indent="0">
              <a:buNone/>
            </a:pPr>
            <a:r>
              <a:rPr lang="it-IT" sz="3600" dirty="0">
                <a:latin typeface="Century Gothic" pitchFamily="34" charset="0"/>
                <a:ea typeface="+mj-ea"/>
                <a:cs typeface="Arial"/>
              </a:rPr>
              <a:t> </a:t>
            </a:r>
          </a:p>
          <a:p>
            <a:pPr marL="0" indent="0">
              <a:buNone/>
            </a:pPr>
            <a:r>
              <a:rPr lang="it-IT" sz="3600" dirty="0">
                <a:latin typeface="Century Gothic" pitchFamily="34" charset="0"/>
                <a:ea typeface="+mj-ea"/>
                <a:cs typeface="Arial"/>
              </a:rPr>
              <a:t>&lt;!DOCTYPE html&gt;</a:t>
            </a: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&lt;html lang="it"&gt;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&lt;head&gt;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&lt;meta charset="UTF-8"&gt;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&lt;meta name="viewport" content="width=device-width, initial-scale=1.0"&gt;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</a:t>
            </a:r>
            <a:r>
              <a:rPr lang="it-IT" sz="3600" dirty="0">
                <a:latin typeface="Century Gothic" pitchFamily="34" charset="0"/>
                <a:ea typeface="+mj-ea"/>
                <a:cs typeface="Arial"/>
              </a:rPr>
              <a:t>&lt;</a:t>
            </a:r>
            <a:r>
              <a:rPr lang="it-IT" sz="3600" dirty="0" err="1">
                <a:latin typeface="Century Gothic" pitchFamily="34" charset="0"/>
                <a:ea typeface="+mj-ea"/>
                <a:cs typeface="Arial"/>
              </a:rPr>
              <a:t>title</a:t>
            </a:r>
            <a:r>
              <a:rPr lang="it-IT" sz="3600" dirty="0">
                <a:latin typeface="Century Gothic" pitchFamily="34" charset="0"/>
                <a:ea typeface="+mj-ea"/>
                <a:cs typeface="Arial"/>
              </a:rPr>
              <a:t>&gt;Posizionamento Relativo&lt;/</a:t>
            </a:r>
            <a:r>
              <a:rPr lang="it-IT" sz="3600" dirty="0" err="1">
                <a:latin typeface="Century Gothic" pitchFamily="34" charset="0"/>
                <a:ea typeface="+mj-ea"/>
                <a:cs typeface="Arial"/>
              </a:rPr>
              <a:t>title</a:t>
            </a:r>
            <a:r>
              <a:rPr lang="it-IT" sz="3600" dirty="0">
                <a:latin typeface="Century Gothic" pitchFamily="34" charset="0"/>
                <a:ea typeface="+mj-ea"/>
                <a:cs typeface="Arial"/>
              </a:rPr>
              <a:t>&gt;</a:t>
            </a:r>
          </a:p>
          <a:p>
            <a:pPr marL="0" indent="0">
              <a:buNone/>
            </a:pPr>
            <a:r>
              <a:rPr lang="it-IT" sz="3600" dirty="0">
                <a:latin typeface="Century Gothic" pitchFamily="34" charset="0"/>
                <a:ea typeface="+mj-ea"/>
                <a:cs typeface="Arial"/>
              </a:rPr>
              <a:t>    &lt;style&gt;</a:t>
            </a:r>
          </a:p>
          <a:p>
            <a:pPr marL="0" indent="0">
              <a:buNone/>
            </a:pPr>
            <a:r>
              <a:rPr lang="it-IT" sz="3600" dirty="0">
                <a:latin typeface="Century Gothic" pitchFamily="34" charset="0"/>
                <a:ea typeface="+mj-ea"/>
                <a:cs typeface="Arial"/>
              </a:rPr>
              <a:t>        </a:t>
            </a: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.box {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        width: 100px;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        height: 100px;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        background-color: </a:t>
            </a:r>
            <a:r>
              <a:rPr lang="en-US" sz="3600" dirty="0" err="1">
                <a:latin typeface="Century Gothic" pitchFamily="34" charset="0"/>
                <a:ea typeface="+mj-ea"/>
                <a:cs typeface="Arial"/>
              </a:rPr>
              <a:t>lightgreen</a:t>
            </a: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        border: 1px solid green;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        position: relative;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        top: 20px;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        left: 20px;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    }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&lt;/style&gt;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&lt;/head&gt;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&lt;body&gt;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&lt;div class="box"&gt;Box 1&lt;/div&gt;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&lt;div class="box"&gt;Box 2&lt;/div&gt;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3600" dirty="0">
                <a:latin typeface="Century Gothic" pitchFamily="34" charset="0"/>
                <a:ea typeface="+mj-ea"/>
                <a:cs typeface="Arial"/>
              </a:rPr>
              <a:t>&lt;/body&gt;</a:t>
            </a:r>
          </a:p>
          <a:p>
            <a:pPr marL="0" indent="0">
              <a:buNone/>
            </a:pPr>
            <a:r>
              <a:rPr lang="it-IT" sz="3600" dirty="0">
                <a:latin typeface="Century Gothic" pitchFamily="34" charset="0"/>
                <a:ea typeface="+mj-ea"/>
                <a:cs typeface="Arial"/>
              </a:rPr>
              <a:t>&lt;/html&gt;</a:t>
            </a:r>
          </a:p>
          <a:p>
            <a:pPr marL="0" indent="0">
              <a:buNone/>
            </a:pPr>
            <a:endParaRPr lang="it-IT" sz="1300" dirty="0">
              <a:latin typeface="Century Gothic" pitchFamily="34" charset="0"/>
              <a:ea typeface="+mj-ea"/>
              <a:cs typeface="Arial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F917362-5277-1CE1-44A8-2ACB6E2BC0A5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22FE424-A5F2-D104-FF6B-43DCD8998B29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Posizionamento: Relativo</a:t>
            </a:r>
          </a:p>
          <a:p>
            <a:pPr fontAlgn="auto">
              <a:spcAft>
                <a:spcPts val="0"/>
              </a:spcAft>
              <a:defRPr/>
            </a:pPr>
            <a:endParaRPr lang="it-IT" sz="160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  <p:pic>
        <p:nvPicPr>
          <p:cNvPr id="7" name="Immagine 6" descr="Immagine che contiene cerchio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A87902F1-32B3-5E2B-713B-F9CB9464E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31" y="2322921"/>
            <a:ext cx="2212157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92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6711B-ED47-0212-A138-9229282BE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9D322-D54A-23A0-A152-1F830331F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8757"/>
            <a:ext cx="8686801" cy="43618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800" dirty="0">
                <a:latin typeface="Century Gothic" pitchFamily="34" charset="0"/>
                <a:ea typeface="+mj-ea"/>
                <a:cs typeface="Arial"/>
              </a:rPr>
              <a:t> </a:t>
            </a: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&lt;!DOCTYPE html&gt;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&lt;html lang="it"&gt;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&lt;head&gt;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    &lt;meta charset="UTF-8"&gt;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    &lt;meta name="viewport" content="width=device-width, initial-scale=1.0"&gt;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    </a:t>
            </a:r>
            <a:r>
              <a:rPr lang="it-IT" sz="800" dirty="0">
                <a:latin typeface="Century Gothic" pitchFamily="34" charset="0"/>
                <a:ea typeface="+mj-ea"/>
                <a:cs typeface="Arial"/>
              </a:rPr>
              <a:t>&lt;</a:t>
            </a:r>
            <a:r>
              <a:rPr lang="it-IT" sz="800" dirty="0" err="1">
                <a:latin typeface="Century Gothic" pitchFamily="34" charset="0"/>
                <a:ea typeface="+mj-ea"/>
                <a:cs typeface="Arial"/>
              </a:rPr>
              <a:t>title</a:t>
            </a:r>
            <a:r>
              <a:rPr lang="it-IT" sz="800" dirty="0">
                <a:latin typeface="Century Gothic" pitchFamily="34" charset="0"/>
                <a:ea typeface="+mj-ea"/>
                <a:cs typeface="Arial"/>
              </a:rPr>
              <a:t>&gt;Posizionamento Assoluto&lt;/</a:t>
            </a:r>
            <a:r>
              <a:rPr lang="it-IT" sz="800" dirty="0" err="1">
                <a:latin typeface="Century Gothic" pitchFamily="34" charset="0"/>
                <a:ea typeface="+mj-ea"/>
                <a:cs typeface="Arial"/>
              </a:rPr>
              <a:t>title</a:t>
            </a:r>
            <a:r>
              <a:rPr lang="it-IT" sz="800" dirty="0">
                <a:latin typeface="Century Gothic" pitchFamily="34" charset="0"/>
                <a:ea typeface="+mj-ea"/>
                <a:cs typeface="Arial"/>
              </a:rPr>
              <a:t>&gt;</a:t>
            </a:r>
          </a:p>
          <a:p>
            <a:pPr marL="0" indent="0">
              <a:buNone/>
            </a:pPr>
            <a:r>
              <a:rPr lang="it-IT" sz="800" dirty="0">
                <a:latin typeface="Century Gothic" pitchFamily="34" charset="0"/>
                <a:ea typeface="+mj-ea"/>
                <a:cs typeface="Arial"/>
              </a:rPr>
              <a:t>    &lt;style&gt;</a:t>
            </a:r>
          </a:p>
          <a:p>
            <a:pPr marL="0" indent="0">
              <a:buNone/>
            </a:pPr>
            <a:r>
              <a:rPr lang="it-IT" sz="800" dirty="0">
                <a:latin typeface="Century Gothic" pitchFamily="34" charset="0"/>
                <a:ea typeface="+mj-ea"/>
                <a:cs typeface="Arial"/>
              </a:rPr>
              <a:t>        </a:t>
            </a: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.container {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            position: relative;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            width: 300px;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            height: 300px;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            border: 1px solid black;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        }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        .box {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            width: 100px;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            height: 100px;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            background-color: </a:t>
            </a:r>
            <a:r>
              <a:rPr lang="en-US" sz="800" dirty="0" err="1">
                <a:latin typeface="Century Gothic" pitchFamily="34" charset="0"/>
                <a:ea typeface="+mj-ea"/>
                <a:cs typeface="Arial"/>
              </a:rPr>
              <a:t>lightcoral</a:t>
            </a: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;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            position: absolute;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            top: 50px;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            left: 50px;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        }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    &lt;/style&gt;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&lt;/head&gt;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&lt;body&gt;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    &lt;div class="container"&gt;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        &lt;div class="box"&gt;Box 1&lt;/div&gt;</a:t>
            </a:r>
            <a:endParaRPr lang="it-IT" sz="8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800" dirty="0">
                <a:latin typeface="Century Gothic" pitchFamily="34" charset="0"/>
                <a:ea typeface="+mj-ea"/>
                <a:cs typeface="Arial"/>
              </a:rPr>
              <a:t>    </a:t>
            </a:r>
            <a:r>
              <a:rPr lang="it-IT" sz="800" dirty="0">
                <a:latin typeface="Century Gothic" pitchFamily="34" charset="0"/>
                <a:ea typeface="+mj-ea"/>
                <a:cs typeface="Arial"/>
              </a:rPr>
              <a:t>&lt;/div&gt;</a:t>
            </a:r>
          </a:p>
          <a:p>
            <a:pPr marL="0" indent="0">
              <a:buNone/>
            </a:pPr>
            <a:r>
              <a:rPr lang="it-IT" sz="800" dirty="0">
                <a:latin typeface="Century Gothic" pitchFamily="34" charset="0"/>
                <a:ea typeface="+mj-ea"/>
                <a:cs typeface="Arial"/>
              </a:rPr>
              <a:t>&lt;/body&gt;</a:t>
            </a:r>
          </a:p>
          <a:p>
            <a:pPr marL="0" indent="0">
              <a:buNone/>
            </a:pPr>
            <a:r>
              <a:rPr lang="it-IT" sz="800" dirty="0">
                <a:latin typeface="Century Gothic" pitchFamily="34" charset="0"/>
                <a:ea typeface="+mj-ea"/>
                <a:cs typeface="Arial"/>
              </a:rPr>
              <a:t>&lt;/html&gt;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009667B1-E9F4-F310-EA95-E8CB6C10FC72}"/>
              </a:ext>
            </a:extLst>
          </p:cNvPr>
          <p:cNvSpPr txBox="1">
            <a:spLocks/>
          </p:cNvSpPr>
          <p:nvPr/>
        </p:nvSpPr>
        <p:spPr>
          <a:xfrm>
            <a:off x="5612631" y="703743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6A111CC-0D8A-6FF7-D189-49E9939C23D8}"/>
              </a:ext>
            </a:extLst>
          </p:cNvPr>
          <p:cNvSpPr txBox="1">
            <a:spLocks/>
          </p:cNvSpPr>
          <p:nvPr/>
        </p:nvSpPr>
        <p:spPr>
          <a:xfrm>
            <a:off x="6168773" y="721024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Posizionamento: Assoluto</a:t>
            </a:r>
          </a:p>
          <a:p>
            <a:pPr fontAlgn="auto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fontAlgn="auto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  <p:pic>
        <p:nvPicPr>
          <p:cNvPr id="7" name="Immagine 6" descr="Immagine che contiene cerchio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AB8BF322-E8DE-2AF4-FE43-6C179D63E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31" y="2322921"/>
            <a:ext cx="2212157" cy="221215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D43A10E-8C92-CFCB-2C16-39F6C9B89F68}"/>
              </a:ext>
            </a:extLst>
          </p:cNvPr>
          <p:cNvSpPr txBox="1"/>
          <p:nvPr/>
        </p:nvSpPr>
        <p:spPr>
          <a:xfrm>
            <a:off x="4938766" y="1077587"/>
            <a:ext cx="4205234" cy="1038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40000"/>
              </a:lnSpc>
              <a:spcBef>
                <a:spcPts val="450"/>
              </a:spcBef>
              <a:spcAft>
                <a:spcPts val="0"/>
              </a:spcAft>
              <a:buClr>
                <a:srgbClr val="8C1E74"/>
              </a:buClr>
              <a:buSzPct val="100000"/>
              <a:buFont typeface="Symbol" panose="05050102010706020507" pitchFamily="18" charset="2"/>
              <a:buNone/>
              <a:tabLst/>
              <a:defRPr/>
            </a:pPr>
            <a:r>
              <a:rPr kumimoji="0" lang="it-IT" sz="900" b="0" i="0" u="none" strike="noStrike" kern="1200" cap="none" spc="-1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/>
              </a:rPr>
              <a:t>Con position: </a:t>
            </a:r>
            <a:r>
              <a:rPr kumimoji="0" lang="it-IT" sz="900" b="0" i="0" u="none" strike="noStrike" kern="1200" cap="none" spc="-15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/>
              </a:rPr>
              <a:t>absolute</a:t>
            </a:r>
            <a:r>
              <a:rPr kumimoji="0" lang="it-IT" sz="900" b="0" i="0" u="none" strike="noStrike" kern="1200" cap="none" spc="-1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/>
              </a:rPr>
              <a:t>, un elemento è posizionato rispetto al primo antenato con posizione diversa da </a:t>
            </a:r>
            <a:r>
              <a:rPr kumimoji="0" lang="it-IT" sz="900" b="0" i="0" u="none" strike="noStrike" kern="1200" cap="none" spc="-15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/>
              </a:rPr>
              <a:t>static</a:t>
            </a:r>
            <a:r>
              <a:rPr kumimoji="0" lang="it-IT" sz="900" b="0" i="0" u="none" strike="noStrike" kern="1200" cap="none" spc="-1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/>
              </a:rPr>
              <a:t>. Viene rimosso dal flusso normale della pagina, quindi non influenza gli altri elementi e non viene influenzato da essi. Le proprietà top, </a:t>
            </a:r>
            <a:r>
              <a:rPr kumimoji="0" lang="it-IT" sz="900" b="0" i="0" u="none" strike="noStrike" kern="1200" cap="none" spc="-15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/>
              </a:rPr>
              <a:t>right</a:t>
            </a:r>
            <a:r>
              <a:rPr kumimoji="0" lang="it-IT" sz="900" b="0" i="0" u="none" strike="noStrike" kern="1200" cap="none" spc="-1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/>
              </a:rPr>
              <a:t>, bottom, e </a:t>
            </a:r>
            <a:r>
              <a:rPr kumimoji="0" lang="it-IT" sz="900" b="0" i="0" u="none" strike="noStrike" kern="1200" cap="none" spc="-15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/>
              </a:rPr>
              <a:t>left</a:t>
            </a:r>
            <a:r>
              <a:rPr kumimoji="0" lang="it-IT" sz="900" b="0" i="0" u="none" strike="noStrike" kern="1200" cap="none" spc="-1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itchFamily="34" charset="0"/>
                <a:ea typeface="+mn-ea"/>
                <a:cs typeface="Arial"/>
              </a:rPr>
              <a:t> definiscono la posizione dell’elemento all’interno del contenitore di riferimento.</a:t>
            </a:r>
          </a:p>
        </p:txBody>
      </p:sp>
    </p:spTree>
    <p:extLst>
      <p:ext uri="{BB962C8B-B14F-4D97-AF65-F5344CB8AC3E}">
        <p14:creationId xmlns:p14="http://schemas.microsoft.com/office/powerpoint/2010/main" val="178123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3F4E7-9E05-696F-ACDF-3B5CA5748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D0D9E-5E4E-47EF-171A-7E517BD02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92561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Definizione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CSS, o Cascading Style Sheets, è un linguaggio che permette di descrivere l’aspetto e la formattazione dei documenti HTML.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Funzione principale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Consente di definire colori, font, spaziature, layout, e molto altro, per controllare come il contenuto HTML viene visualizzato.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02B2B732-8463-29C8-0AC5-0304988B5762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9292151-2E48-585B-2138-5D9CF7818695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Cos’è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9B2E624-0830-9423-DE04-2E8C11CAF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973" y="19812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85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FD328-DF27-D11B-0B6B-0302E2864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BB0C3-C2AB-0A9C-4CE6-29E716549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463" y="1098286"/>
            <a:ext cx="8264770" cy="476963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it-IT" sz="4200" dirty="0">
                <a:latin typeface="Century Gothic" pitchFamily="34" charset="0"/>
                <a:ea typeface="+mj-ea"/>
                <a:cs typeface="Arial"/>
              </a:rPr>
              <a:t>Il posizionamento fisso (position: </a:t>
            </a:r>
            <a:r>
              <a:rPr lang="it-IT" sz="4200" dirty="0" err="1">
                <a:latin typeface="Century Gothic" pitchFamily="34" charset="0"/>
                <a:ea typeface="+mj-ea"/>
                <a:cs typeface="Arial"/>
              </a:rPr>
              <a:t>fixed</a:t>
            </a:r>
            <a:r>
              <a:rPr lang="it-IT" sz="4200" dirty="0">
                <a:latin typeface="Century Gothic" pitchFamily="34" charset="0"/>
                <a:ea typeface="+mj-ea"/>
                <a:cs typeface="Arial"/>
              </a:rPr>
              <a:t>) fissa l’elemento rispetto alla finestra del browser, quindi rimane visibile nello stesso punto anche quando si scorre la pagina. Questo tipo di posizionamento è spesso usato per elementi come barre di navigazione fisse.</a:t>
            </a:r>
          </a:p>
          <a:p>
            <a:pPr marL="0" indent="0">
              <a:buNone/>
            </a:pPr>
            <a:r>
              <a:rPr lang="it-IT" sz="1800" dirty="0">
                <a:latin typeface="Century Gothic" pitchFamily="34" charset="0"/>
                <a:ea typeface="+mj-ea"/>
                <a:cs typeface="Arial"/>
              </a:rPr>
              <a:t> </a:t>
            </a: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&lt;!DOCTYPE html&gt;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&lt;html lang="it"&gt;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&lt;head&gt;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&lt;meta charset="UTF-8"&gt;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&lt;meta name="viewport" content="width=device-width, initial-scale=1.0"&gt;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</a:t>
            </a:r>
            <a:r>
              <a:rPr lang="it-IT" sz="3600" dirty="0">
                <a:latin typeface="Century Gothic" pitchFamily="34" charset="0"/>
                <a:ea typeface="+mj-ea"/>
                <a:cs typeface="Arial"/>
              </a:rPr>
              <a:t>&lt;</a:t>
            </a:r>
            <a:r>
              <a:rPr lang="it-IT" sz="3600" dirty="0" err="1">
                <a:latin typeface="Century Gothic" pitchFamily="34" charset="0"/>
                <a:ea typeface="+mj-ea"/>
                <a:cs typeface="Arial"/>
              </a:rPr>
              <a:t>title</a:t>
            </a:r>
            <a:r>
              <a:rPr lang="it-IT" sz="3600" dirty="0">
                <a:latin typeface="Century Gothic" pitchFamily="34" charset="0"/>
                <a:ea typeface="+mj-ea"/>
                <a:cs typeface="Arial"/>
              </a:rPr>
              <a:t>&gt;Posizionamento Fisso&lt;/</a:t>
            </a:r>
            <a:r>
              <a:rPr lang="it-IT" sz="3600" dirty="0" err="1">
                <a:latin typeface="Century Gothic" pitchFamily="34" charset="0"/>
                <a:ea typeface="+mj-ea"/>
                <a:cs typeface="Arial"/>
              </a:rPr>
              <a:t>title</a:t>
            </a:r>
            <a:r>
              <a:rPr lang="it-IT" sz="3600" dirty="0">
                <a:latin typeface="Century Gothic" pitchFamily="34" charset="0"/>
                <a:ea typeface="+mj-ea"/>
                <a:cs typeface="Arial"/>
              </a:rPr>
              <a:t>&gt;</a:t>
            </a:r>
          </a:p>
          <a:p>
            <a:pPr marL="0" indent="0">
              <a:buNone/>
            </a:pPr>
            <a:r>
              <a:rPr lang="it-IT" sz="3600" dirty="0">
                <a:latin typeface="Century Gothic" pitchFamily="34" charset="0"/>
                <a:ea typeface="+mj-ea"/>
                <a:cs typeface="Arial"/>
              </a:rPr>
              <a:t>    &lt;style&gt;</a:t>
            </a:r>
          </a:p>
          <a:p>
            <a:pPr marL="0" indent="0">
              <a:buNone/>
            </a:pPr>
            <a:r>
              <a:rPr lang="it-IT" sz="3600" dirty="0">
                <a:latin typeface="Century Gothic" pitchFamily="34" charset="0"/>
                <a:ea typeface="+mj-ea"/>
                <a:cs typeface="Arial"/>
              </a:rPr>
              <a:t>        </a:t>
            </a: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.box {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        width: 100px;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        height: 100px;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        background-color: </a:t>
            </a:r>
            <a:r>
              <a:rPr lang="en-US" sz="3600" dirty="0" err="1">
                <a:latin typeface="Century Gothic" pitchFamily="34" charset="0"/>
                <a:ea typeface="+mj-ea"/>
                <a:cs typeface="Arial"/>
              </a:rPr>
              <a:t>lightseagreen</a:t>
            </a: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        position: fixed;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        top: 10px;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        right: 10px;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    }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&lt;/style&gt;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&lt;/head&gt;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&lt;body&gt;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    &lt;div class="box"&gt;Box </a:t>
            </a:r>
            <a:r>
              <a:rPr lang="en-US" sz="3600" dirty="0" err="1">
                <a:latin typeface="Century Gothic" pitchFamily="34" charset="0"/>
                <a:ea typeface="+mj-ea"/>
                <a:cs typeface="Arial"/>
              </a:rPr>
              <a:t>Fisso</a:t>
            </a:r>
            <a:r>
              <a:rPr lang="en-US" sz="3600" dirty="0">
                <a:latin typeface="Century Gothic" pitchFamily="34" charset="0"/>
                <a:ea typeface="+mj-ea"/>
                <a:cs typeface="Arial"/>
              </a:rPr>
              <a:t>&lt;/div&gt;</a:t>
            </a:r>
            <a:endParaRPr lang="it-IT" sz="3600" dirty="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3600" dirty="0">
                <a:latin typeface="Century Gothic" pitchFamily="34" charset="0"/>
                <a:ea typeface="+mj-ea"/>
                <a:cs typeface="Arial"/>
              </a:rPr>
              <a:t>&lt;/body&gt;</a:t>
            </a:r>
          </a:p>
          <a:p>
            <a:pPr marL="0" indent="0">
              <a:buNone/>
            </a:pPr>
            <a:r>
              <a:rPr lang="it-IT" sz="3600" dirty="0">
                <a:latin typeface="Century Gothic" pitchFamily="34" charset="0"/>
                <a:ea typeface="+mj-ea"/>
                <a:cs typeface="Arial"/>
              </a:rPr>
              <a:t>&lt;/html&gt;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05898AE1-749D-8E2A-EF9C-FC09F2C7EB17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EFCC542-DA47-BCDA-994F-7AFEB3F4B058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Posizionamento: Fisso</a:t>
            </a:r>
          </a:p>
          <a:p>
            <a:pPr fontAlgn="auto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fontAlgn="auto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it-IT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itchFamily="34" charset="0"/>
              <a:ea typeface="+mj-ea"/>
              <a:cs typeface="Arial"/>
            </a:endParaRPr>
          </a:p>
        </p:txBody>
      </p:sp>
      <p:pic>
        <p:nvPicPr>
          <p:cNvPr id="7" name="Immagine 6" descr="Immagine che contiene cerchio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B6BD48EB-FB4D-3268-CCCB-72BC545F7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631" y="2322921"/>
            <a:ext cx="2212157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38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FC8D0-7DBD-108E-1985-CFD8B9B6B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0410F-1178-F23C-A1C0-50BD7E894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92561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Descrizione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Una regola CSS si compone di selettore e dichiarazioni di stile, racchiuse tra parentesi graffe.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 di utilizzo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selettore {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   proprietà: valore;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}</a:t>
            </a:r>
          </a:p>
          <a:p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Note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Il selettore identifica gli elementi da stilizzare, mentre le proprietà e i valori definiscono lo stile da applicare.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21F6EB1-3FA1-72DA-17EC-64BF4EC51A80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71A231A-63E0-C126-C8D0-01417F138D17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Struttura di una Regola CSS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13997C5-BBF9-EADB-7D16-BBE22EFD1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973" y="19812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2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6114D-3FD6-3A43-E61D-B7D747602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BDFB3-D715-3F01-8844-D86EDDF85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535502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Il CSS può essere aggiunto agli elementi HTML in 3 modi: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• Inline, utilizzando l'attributo style in un elemento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• Internal, utilizzando il tag &lt;style&gt; all'interno del tag &lt;head&gt;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• External, utilizzando un file CSS esterno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15142924-B774-321A-B3B2-310A30556A9F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45EA9C28-8F8C-1833-0D2A-B3882CAC7086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Come si usa</a:t>
            </a:r>
          </a:p>
        </p:txBody>
      </p:sp>
      <p:pic>
        <p:nvPicPr>
          <p:cNvPr id="6" name="Immagine 5" descr="Immagine che contiene Elementi grafici, Carattere, simbolo, design&#10;&#10;Descrizione generata automaticamente">
            <a:extLst>
              <a:ext uri="{FF2B5EF4-FFF2-40B4-BE49-F238E27FC236}">
                <a16:creationId xmlns:a16="http://schemas.microsoft.com/office/drawing/2014/main" id="{940CB1FB-D14F-74A3-C183-A2BE262DE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852" y="3132082"/>
            <a:ext cx="2521861" cy="28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27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DE21B-5759-70E9-2C6F-08C21362D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D9CF4-C03A-D40D-FD1D-D3BA0521C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840014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Il CSS inline consente di applicare lo stile ad un singolo elemento HTML, utilizzando l'attributo style.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 di utilizzo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&lt;!DOCTYPE html&gt; 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&lt;html&gt;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&lt;head&gt;&lt;/head&gt; 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&lt;body&gt;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	&lt;div style="padding: 20px"&gt;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		&lt;div style="float: left; width: 70%"&gt;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			Ciao a tutti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 			&lt;/div&gt;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	&lt;/div&gt; 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&lt;/body&gt;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&lt;/html&gt;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3924DC23-A952-DE75-238A-8742ADB789F6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48A0F02E-F25D-FB7D-1274-7E2B6E4BECC2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Come si usa: inline</a:t>
            </a:r>
          </a:p>
        </p:txBody>
      </p:sp>
      <p:pic>
        <p:nvPicPr>
          <p:cNvPr id="2" name="Picture 2" descr="Demos Presentations - Event Space Icon - Free Transparent PNG Download -  PNGkey">
            <a:extLst>
              <a:ext uri="{FF2B5EF4-FFF2-40B4-BE49-F238E27FC236}">
                <a16:creationId xmlns:a16="http://schemas.microsoft.com/office/drawing/2014/main" id="{98DD813D-C21B-1372-4CFE-517846F2D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25" y="2232337"/>
            <a:ext cx="3510455" cy="239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892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0BBFD-2F2C-0431-F7CD-A8623802E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80B22-E569-EAC1-9DB1-B4E098A7D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840014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Il CSS "internal" consente di definire delle proprietà utilizzabili all'interno di una singola pagina HTML. 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In questo caso, gli stili sono definiti tra i tag &lt;style&gt;&lt;/style&gt; che si trovano all'interno del tag &lt;head&gt;.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 di utilizzo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&lt;!DOCTYPE html&gt; 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&lt;html&gt;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&lt;head&gt;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	&lt;style&gt;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		body {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			color: #b6b6b6; 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			font-size:14px;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		} 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		p {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			padding: 15px;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		}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	&lt;/style&gt;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&lt;/head&gt;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&lt;body&gt;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	&lt;p&gt;ciao a tutti&lt;/p&gt;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&lt;/body&gt;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&lt;/html&gt;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3A76B2EF-699D-A2C9-AFDE-EC3E6CF86F39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D87686B-BE11-C7B0-13A6-AC3BC0951A62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Come si usa: internal</a:t>
            </a:r>
          </a:p>
        </p:txBody>
      </p:sp>
      <p:pic>
        <p:nvPicPr>
          <p:cNvPr id="2" name="Picture 2" descr="Demos Presentations - Event Space Icon - Free Transparent PNG Download -  PNGkey">
            <a:extLst>
              <a:ext uri="{FF2B5EF4-FFF2-40B4-BE49-F238E27FC236}">
                <a16:creationId xmlns:a16="http://schemas.microsoft.com/office/drawing/2014/main" id="{4F497D47-556B-AF94-3DBE-C38EA541C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25" y="2232337"/>
            <a:ext cx="3510455" cy="239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737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9A129-98CB-8EAA-95C3-B919B9289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EE8B0-CF99-A62A-B262-056E7E84F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2772"/>
            <a:ext cx="4545725" cy="520262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Il CSS "external" consente di definire delle proprietà utilizzabili all'interno di più pagine HTML. 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In questo caso, gli stili sono definiti all'interno di un file che ha estenzione.css. 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Il file, non contiene HTML ma solo proprietà CSS, viene importato all'interno della pagina attraverso il tag &lt;link&gt; inserito all'interno del tag &lt;head&gt;.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Utilizzando il file .css, è possibile cambiare il look and feel di un intero sito, cambiando le proprietà contenute al suo interno.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 di utilizzo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&lt;!DOCTYPE html&gt;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&lt;html&gt;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&lt;head&gt;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	&lt;link rel="stylesheet" href="styles.css"&gt;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&lt;/head&gt;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&lt;body&gt;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&lt;p&gt;ciao a tutti&lt;/p&gt;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…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…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63578F3-D27B-6F40-E73B-69F03C502823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E7F60F6-2058-D944-6C25-B346301AF085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Come si usa: external</a:t>
            </a:r>
          </a:p>
        </p:txBody>
      </p:sp>
      <p:pic>
        <p:nvPicPr>
          <p:cNvPr id="6" name="Picture 2" descr="Demos Presentations - Event Space Icon - Free Transparent PNG Download -  PNGkey">
            <a:extLst>
              <a:ext uri="{FF2B5EF4-FFF2-40B4-BE49-F238E27FC236}">
                <a16:creationId xmlns:a16="http://schemas.microsoft.com/office/drawing/2014/main" id="{CB85C2DE-4C73-2D96-E894-F7082F25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25" y="2232337"/>
            <a:ext cx="3510455" cy="239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986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0D086-208E-6B71-C495-C38907A7F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969C8-6ABB-AFAF-D109-9AA6A7B5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9736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Descrizione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CSS include vari tipi di selettori per indirizzare specifici elementi HTML.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•	Selettore di tipo: Seleziona tutti gli elementi di un tipo specifico (p, h1, ecc.).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•	Selettore di classe: Seleziona elementi con una classe specifica (es: .classe).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	•	Selettore ID: Seleziona un elemento con un ID specifico (es: #id).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  <a:p>
            <a:pPr marL="0" indent="0">
              <a:buNone/>
            </a:pPr>
            <a:r>
              <a:rPr lang="it-IT" sz="1300" u="sng">
                <a:latin typeface="Century Gothic" pitchFamily="34" charset="0"/>
                <a:ea typeface="+mj-ea"/>
                <a:cs typeface="Arial"/>
              </a:rPr>
              <a:t>Esempio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p { color: blue; }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.classe { color: red; }</a:t>
            </a:r>
          </a:p>
          <a:p>
            <a:pPr marL="0" indent="0">
              <a:buNone/>
            </a:pPr>
            <a:r>
              <a:rPr lang="it-IT" sz="1300">
                <a:latin typeface="Century Gothic" pitchFamily="34" charset="0"/>
                <a:ea typeface="+mj-ea"/>
                <a:cs typeface="Arial"/>
              </a:rPr>
              <a:t>#id { color: green; }</a:t>
            </a:r>
          </a:p>
          <a:p>
            <a:pPr marL="0" indent="0">
              <a:buNone/>
            </a:pPr>
            <a:endParaRPr lang="it-IT" sz="1300">
              <a:latin typeface="Century Gothic" pitchFamily="34" charset="0"/>
              <a:ea typeface="+mj-ea"/>
              <a:cs typeface="Arial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B719C8F-C414-5681-337E-B5609B034417}"/>
              </a:ext>
            </a:extLst>
          </p:cNvPr>
          <p:cNvSpPr txBox="1">
            <a:spLocks/>
          </p:cNvSpPr>
          <p:nvPr/>
        </p:nvSpPr>
        <p:spPr>
          <a:xfrm>
            <a:off x="398463" y="280988"/>
            <a:ext cx="7426325" cy="268287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2600" b="1" dirty="0">
                <a:solidFill>
                  <a:srgbClr val="003A79"/>
                </a:solidFill>
                <a:latin typeface="Century Gothic" pitchFamily="34" charset="0"/>
                <a:ea typeface="+mj-ea"/>
                <a:cs typeface="Arial"/>
              </a:rPr>
              <a:t>CSS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45DECBAF-90CE-14ED-D810-4EE3A482652E}"/>
              </a:ext>
            </a:extLst>
          </p:cNvPr>
          <p:cNvSpPr txBox="1">
            <a:spLocks/>
          </p:cNvSpPr>
          <p:nvPr/>
        </p:nvSpPr>
        <p:spPr>
          <a:xfrm>
            <a:off x="398463" y="719138"/>
            <a:ext cx="7334250" cy="266700"/>
          </a:xfrm>
          <a:prstGeom prst="rect">
            <a:avLst/>
          </a:prstGeom>
        </p:spPr>
        <p:txBody>
          <a:bodyPr lIns="0" tIns="0" rIns="0" bIns="0"/>
          <a:lstStyle>
            <a:defPPr>
              <a:defRPr lang="it-IT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it-IT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itchFamily="34" charset="0"/>
                <a:ea typeface="+mj-ea"/>
                <a:cs typeface="Arial"/>
              </a:rPr>
              <a:t>Selettori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60BECD0-0326-0248-335B-0EF400381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973" y="19812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49414"/>
      </p:ext>
    </p:extLst>
  </p:cSld>
  <p:clrMapOvr>
    <a:masterClrMapping/>
  </p:clrMapOvr>
</p:sld>
</file>

<file path=ppt/theme/theme1.xml><?xml version="1.0" encoding="utf-8"?>
<a:theme xmlns:a="http://schemas.openxmlformats.org/drawingml/2006/main" name="Eng / Corporate / Covers">
  <a:themeElements>
    <a:clrScheme name="Corporate">
      <a:dk1>
        <a:srgbClr val="000000"/>
      </a:dk1>
      <a:lt1>
        <a:srgbClr val="FFFFFF"/>
      </a:lt1>
      <a:dk2>
        <a:srgbClr val="002F53"/>
      </a:dk2>
      <a:lt2>
        <a:srgbClr val="E3E9ED"/>
      </a:lt2>
      <a:accent1>
        <a:srgbClr val="8C1E74"/>
      </a:accent1>
      <a:accent2>
        <a:srgbClr val="2469B1"/>
      </a:accent2>
      <a:accent3>
        <a:srgbClr val="002F53"/>
      </a:accent3>
      <a:accent4>
        <a:srgbClr val="DE9800"/>
      </a:accent4>
      <a:accent5>
        <a:srgbClr val="CE4D00"/>
      </a:accent5>
      <a:accent6>
        <a:srgbClr val="8495A8"/>
      </a:accent6>
      <a:hlink>
        <a:srgbClr val="1CB9E0"/>
      </a:hlink>
      <a:folHlink>
        <a:srgbClr val="1CB9E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9" id="{62D04F5F-06DA-8645-A9B0-A718533F873B}" vid="{99E6B502-E776-3A48-B733-5AF84BE100EB}"/>
    </a:ext>
  </a:extLst>
</a:theme>
</file>

<file path=ppt/theme/theme2.xml><?xml version="1.0" encoding="utf-8"?>
<a:theme xmlns:a="http://schemas.openxmlformats.org/drawingml/2006/main" name="Eng / Corporate">
  <a:themeElements>
    <a:clrScheme name="Corporate">
      <a:dk1>
        <a:srgbClr val="000000"/>
      </a:dk1>
      <a:lt1>
        <a:srgbClr val="FFFFFF"/>
      </a:lt1>
      <a:dk2>
        <a:srgbClr val="002F53"/>
      </a:dk2>
      <a:lt2>
        <a:srgbClr val="E3E9ED"/>
      </a:lt2>
      <a:accent1>
        <a:srgbClr val="8C1E74"/>
      </a:accent1>
      <a:accent2>
        <a:srgbClr val="2469B1"/>
      </a:accent2>
      <a:accent3>
        <a:srgbClr val="002F53"/>
      </a:accent3>
      <a:accent4>
        <a:srgbClr val="DE9800"/>
      </a:accent4>
      <a:accent5>
        <a:srgbClr val="CE4D00"/>
      </a:accent5>
      <a:accent6>
        <a:srgbClr val="8495A8"/>
      </a:accent6>
      <a:hlink>
        <a:srgbClr val="1CB9E0"/>
      </a:hlink>
      <a:folHlink>
        <a:srgbClr val="1CB9E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9" id="{62D04F5F-06DA-8645-A9B0-A718533F873B}" vid="{4D94D25D-26BD-A647-9F60-75E9D0ED13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2840</Words>
  <Application>Microsoft Office PowerPoint</Application>
  <PresentationFormat>Presentazione su schermo (4:3)</PresentationFormat>
  <Paragraphs>497</Paragraphs>
  <Slides>30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30</vt:i4>
      </vt:variant>
    </vt:vector>
  </HeadingPairs>
  <TitlesOfParts>
    <vt:vector size="39" baseType="lpstr">
      <vt:lpstr>.Lucida Grande UI Regular</vt:lpstr>
      <vt:lpstr>Arial</vt:lpstr>
      <vt:lpstr>Century Gothic</vt:lpstr>
      <vt:lpstr>Font di sistema regolare</vt:lpstr>
      <vt:lpstr>Segoe UI</vt:lpstr>
      <vt:lpstr>Symbol</vt:lpstr>
      <vt:lpstr>Wingdings</vt:lpstr>
      <vt:lpstr>Eng / Corporate / Covers</vt:lpstr>
      <vt:lpstr>Eng / Corporate</vt:lpstr>
      <vt:lpstr>Academy Academy Digital Experience R&amp;I Lab Informatici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Silvia Montagna</dc:creator>
  <cp:keywords/>
  <dc:description>generated using python-pptx</dc:description>
  <cp:lastModifiedBy>Silvia Montagna</cp:lastModifiedBy>
  <cp:revision>9</cp:revision>
  <dcterms:created xsi:type="dcterms:W3CDTF">2013-01-27T09:14:16Z</dcterms:created>
  <dcterms:modified xsi:type="dcterms:W3CDTF">2024-11-19T10:52:36Z</dcterms:modified>
  <cp:category/>
</cp:coreProperties>
</file>